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5876"/>
            <a:ext cx="7559675" cy="30163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372522"/>
            <a:ext cx="7559675" cy="29922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55072"/>
            <a:ext cx="7559675" cy="423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0034" y="854233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261.799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314.159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678.584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233.263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153.939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034" y="3686968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3.090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2.955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1.872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2.185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2.546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9399" y="6545738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347.670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766.549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1319.469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17</Words>
  <Application>Microsoft Macintosh PowerPoint</Application>
  <PresentationFormat>Custom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2017-06-25T14:08:43Z</dcterms:modified>
</cp:coreProperties>
</file>