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50" d="100"/>
          <a:sy n="150" d="100"/>
        </p:scale>
        <p:origin x="1096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152"/>
            <a:ext cx="7559675" cy="303745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-1" y="3235607"/>
            <a:ext cx="7559675" cy="2894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129866"/>
            <a:ext cx="7559675" cy="424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6588" y="818249"/>
                <a:ext cx="6972300" cy="2743200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Developing 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216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729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512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396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330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357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462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302.813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88" y="818249"/>
                <a:ext cx="6972300" cy="27432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6588" y="3650984"/>
                <a:ext cx="6972300" cy="2743200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Securing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9)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706.858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10)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846.659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11)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1407.434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12)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72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13)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24000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𝑚𝑚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14)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48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88" y="3650984"/>
                <a:ext cx="6972300" cy="27432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25953" y="6509754"/>
                <a:ext cx="6972300" cy="388683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sng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Mastering 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u="none" strike="noStrike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15)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10</m:t>
                    </m:r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𝑐𝑚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16) 2cm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17) 5cm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18)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cm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19)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15406.809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20)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192</m:t>
                    </m:r>
                  </m:oMath>
                </a14:m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21) Shoebox =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360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, Lorry =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Calibri" charset="0"/>
                        <a:cs typeface="Times New Roman" charset="0"/>
                      </a:rPr>
                      <m:t>9,000,000,000</m:t>
                    </m:r>
                    <m:sSup>
                      <m:sSupPr>
                        <m:ctrlP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</m:ctrlPr>
                      </m:sSupPr>
                      <m:e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𝑐𝑚</m:t>
                        </m:r>
                      </m:e>
                      <m:sup>
                        <m:r>
                          <a:rPr lang="en-GB" sz="12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, 9,000,000,000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srgbClr val="000000"/>
                        </a:solidFill>
                        <a:effectLst/>
                        <a:latin typeface="Cambria Math" charset="0"/>
                        <a:ea typeface="Times New Roman" charset="0"/>
                        <a:cs typeface="Times New Roman" charset="0"/>
                      </a:rPr>
                      <m:t>÷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360=25,000,000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Times New Roman" charset="0"/>
                    <a:cs typeface="Times New Roman" charset="0"/>
                  </a:rPr>
                  <a:t>b) 25,000,000 x 5.4 = 135,000,000kg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200" dirty="0">
                    <a:solidFill>
                      <a:srgbClr val="000000"/>
                    </a:solidFill>
                    <a:effectLst/>
                    <a:ea typeface="Calibri" charset="0"/>
                    <a:cs typeface="Times New Roman" charset="0"/>
                  </a:rPr>
                  <a:t> </a:t>
                </a:r>
                <a:endParaRPr lang="en-GB" sz="12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53" y="6509754"/>
                <a:ext cx="6972300" cy="38868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</Words>
  <Application>Microsoft Macintosh PowerPoint</Application>
  <PresentationFormat>Custom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2017-06-25T14:06:25Z</dcterms:modified>
</cp:coreProperties>
</file>