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4"/>
  </p:notesMasterIdLst>
  <p:sldIdLst>
    <p:sldId id="256" r:id="rId2"/>
    <p:sldId id="257" r:id="rId3"/>
  </p:sldIdLst>
  <p:sldSz cx="7559675" cy="1069181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8"/>
    <p:restoredTop sz="94729"/>
  </p:normalViewPr>
  <p:slideViewPr>
    <p:cSldViewPr snapToGrid="0" snapToObjects="1">
      <p:cViewPr>
        <p:scale>
          <a:sx n="120" d="100"/>
          <a:sy n="120" d="100"/>
        </p:scale>
        <p:origin x="182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4A0888-F44E-4625-BA7B-E0B430B5BEAA}" type="datetimeFigureOut">
              <a:rPr lang="en-GB" smtClean="0"/>
              <a:t>25/06/2017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38388" y="1143000"/>
            <a:ext cx="2181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397BD8-1711-4A2A-A3B2-41A376FA0B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21811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397BD8-1711-4A2A-A3B2-41A376FA0BBB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37969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B0BF3-1277-624E-A4D7-246060CA217D}" type="datetimeFigureOut">
              <a:rPr lang="en-GB" smtClean="0"/>
              <a:t>25/06/2017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AE068-8CD1-B44D-B614-683A5FD6E6A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B0BF3-1277-624E-A4D7-246060CA217D}" type="datetimeFigureOut">
              <a:rPr lang="en-GB" smtClean="0"/>
              <a:t>25/06/2017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AE068-8CD1-B44D-B614-683A5FD6E6A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B0BF3-1277-624E-A4D7-246060CA217D}" type="datetimeFigureOut">
              <a:rPr lang="en-GB" smtClean="0"/>
              <a:t>25/06/2017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AE068-8CD1-B44D-B614-683A5FD6E6A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B0BF3-1277-624E-A4D7-246060CA217D}" type="datetimeFigureOut">
              <a:rPr lang="en-GB" smtClean="0"/>
              <a:t>25/06/2017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AE068-8CD1-B44D-B614-683A5FD6E6A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B0BF3-1277-624E-A4D7-246060CA217D}" type="datetimeFigureOut">
              <a:rPr lang="en-GB" smtClean="0"/>
              <a:t>25/06/2017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AE068-8CD1-B44D-B614-683A5FD6E6A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B0BF3-1277-624E-A4D7-246060CA217D}" type="datetimeFigureOut">
              <a:rPr lang="en-GB" smtClean="0"/>
              <a:t>25/06/2017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AE068-8CD1-B44D-B614-683A5FD6E6A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B0BF3-1277-624E-A4D7-246060CA217D}" type="datetimeFigureOut">
              <a:rPr lang="en-GB" smtClean="0"/>
              <a:t>25/06/2017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AE068-8CD1-B44D-B614-683A5FD6E6A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B0BF3-1277-624E-A4D7-246060CA217D}" type="datetimeFigureOut">
              <a:rPr lang="en-GB" smtClean="0"/>
              <a:t>25/06/2017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AE068-8CD1-B44D-B614-683A5FD6E6A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B0BF3-1277-624E-A4D7-246060CA217D}" type="datetimeFigureOut">
              <a:rPr lang="en-GB" smtClean="0"/>
              <a:t>25/06/2017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AE068-8CD1-B44D-B614-683A5FD6E6A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B0BF3-1277-624E-A4D7-246060CA217D}" type="datetimeFigureOut">
              <a:rPr lang="en-GB" smtClean="0"/>
              <a:t>25/06/2017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AE068-8CD1-B44D-B614-683A5FD6E6A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B0BF3-1277-624E-A4D7-246060CA217D}" type="datetimeFigureOut">
              <a:rPr lang="en-GB" smtClean="0"/>
              <a:t>25/06/2017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AE068-8CD1-B44D-B614-683A5FD6E6A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CB0BF3-1277-624E-A4D7-246060CA217D}" type="datetimeFigureOut">
              <a:rPr lang="en-GB" smtClean="0"/>
              <a:t>25/06/2017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EAE068-8CD1-B44D-B614-683A5FD6E6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05496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60649"/>
            <a:ext cx="7559675" cy="3026739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1" y="3187388"/>
            <a:ext cx="7559675" cy="30138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-1" y="6214127"/>
            <a:ext cx="7559675" cy="42482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7762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271462" y="330933"/>
            <a:ext cx="6972300" cy="2907665"/>
            <a:chOff x="271462" y="-2390617"/>
            <a:chExt cx="6642100" cy="2740660"/>
          </a:xfrm>
        </p:grpSpPr>
        <p:pic>
          <p:nvPicPr>
            <p:cNvPr id="5" name="Picture 4"/>
            <p:cNvPicPr/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71462" y="-2390617"/>
              <a:ext cx="6642100" cy="2660650"/>
            </a:xfrm>
            <a:prstGeom prst="rect">
              <a:avLst/>
            </a:prstGeom>
          </p:spPr>
        </p:pic>
        <p:sp>
          <p:nvSpPr>
            <p:cNvPr id="9" name="Text Box 2"/>
            <p:cNvSpPr txBox="1"/>
            <p:nvPr/>
          </p:nvSpPr>
          <p:spPr>
            <a:xfrm>
              <a:off x="839787" y="-1192372"/>
              <a:ext cx="304165" cy="340995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GB" sz="1200">
                  <a:effectLst/>
                  <a:ea typeface="Calibri" charset="0"/>
                  <a:cs typeface="Times New Roman" charset="0"/>
                </a:rPr>
                <a:t>A</a:t>
              </a:r>
            </a:p>
          </p:txBody>
        </p:sp>
        <p:sp>
          <p:nvSpPr>
            <p:cNvPr id="10" name="Text Box 3"/>
            <p:cNvSpPr txBox="1"/>
            <p:nvPr/>
          </p:nvSpPr>
          <p:spPr>
            <a:xfrm>
              <a:off x="1751012" y="-1585437"/>
              <a:ext cx="304165" cy="340995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GB" sz="1200">
                  <a:effectLst/>
                  <a:ea typeface="Calibri" charset="0"/>
                  <a:cs typeface="Times New Roman" charset="0"/>
                </a:rPr>
                <a:t>A</a:t>
              </a:r>
            </a:p>
          </p:txBody>
        </p:sp>
        <p:sp>
          <p:nvSpPr>
            <p:cNvPr id="11" name="Text Box 4"/>
            <p:cNvSpPr txBox="1"/>
            <p:nvPr/>
          </p:nvSpPr>
          <p:spPr>
            <a:xfrm>
              <a:off x="3431222" y="-2274412"/>
              <a:ext cx="304165" cy="340995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GB" sz="1200">
                  <a:effectLst/>
                  <a:ea typeface="Calibri" charset="0"/>
                  <a:cs typeface="Times New Roman" charset="0"/>
                </a:rPr>
                <a:t>A</a:t>
              </a:r>
            </a:p>
          </p:txBody>
        </p:sp>
        <p:sp>
          <p:nvSpPr>
            <p:cNvPr id="12" name="Text Box 5"/>
            <p:cNvSpPr txBox="1"/>
            <p:nvPr/>
          </p:nvSpPr>
          <p:spPr>
            <a:xfrm>
              <a:off x="4341812" y="-1705452"/>
              <a:ext cx="304165" cy="340995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GB" sz="1200">
                  <a:effectLst/>
                  <a:ea typeface="Calibri" charset="0"/>
                  <a:cs typeface="Times New Roman" charset="0"/>
                </a:rPr>
                <a:t>A</a:t>
              </a:r>
            </a:p>
          </p:txBody>
        </p:sp>
        <p:sp>
          <p:nvSpPr>
            <p:cNvPr id="13" name="Text Box 6"/>
            <p:cNvSpPr txBox="1"/>
            <p:nvPr/>
          </p:nvSpPr>
          <p:spPr>
            <a:xfrm>
              <a:off x="6018212" y="-2255362"/>
              <a:ext cx="304165" cy="340995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GB" sz="1200">
                  <a:effectLst/>
                  <a:ea typeface="Calibri" charset="0"/>
                  <a:cs typeface="Times New Roman" charset="0"/>
                </a:rPr>
                <a:t>A</a:t>
              </a:r>
            </a:p>
          </p:txBody>
        </p:sp>
        <p:sp>
          <p:nvSpPr>
            <p:cNvPr id="14" name="Text Box 7"/>
            <p:cNvSpPr txBox="1"/>
            <p:nvPr/>
          </p:nvSpPr>
          <p:spPr>
            <a:xfrm>
              <a:off x="455612" y="-448152"/>
              <a:ext cx="304165" cy="340995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GB" sz="1200">
                  <a:effectLst/>
                  <a:ea typeface="Calibri" charset="0"/>
                  <a:cs typeface="Times New Roman" charset="0"/>
                </a:rPr>
                <a:t>A</a:t>
              </a:r>
            </a:p>
          </p:txBody>
        </p:sp>
        <p:sp>
          <p:nvSpPr>
            <p:cNvPr id="15" name="Text Box 8"/>
            <p:cNvSpPr txBox="1"/>
            <p:nvPr/>
          </p:nvSpPr>
          <p:spPr>
            <a:xfrm>
              <a:off x="1832292" y="-905352"/>
              <a:ext cx="304165" cy="340995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GB" sz="1200">
                  <a:effectLst/>
                  <a:ea typeface="Calibri" charset="0"/>
                  <a:cs typeface="Times New Roman" charset="0"/>
                </a:rPr>
                <a:t>A</a:t>
              </a:r>
            </a:p>
          </p:txBody>
        </p:sp>
        <p:sp>
          <p:nvSpPr>
            <p:cNvPr id="16" name="Text Box 9"/>
            <p:cNvSpPr txBox="1"/>
            <p:nvPr/>
          </p:nvSpPr>
          <p:spPr>
            <a:xfrm>
              <a:off x="2970212" y="-432912"/>
              <a:ext cx="304165" cy="340995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GB" sz="1200">
                  <a:effectLst/>
                  <a:ea typeface="Calibri" charset="0"/>
                  <a:cs typeface="Times New Roman" charset="0"/>
                </a:rPr>
                <a:t>A</a:t>
              </a:r>
            </a:p>
          </p:txBody>
        </p:sp>
        <p:sp>
          <p:nvSpPr>
            <p:cNvPr id="17" name="Text Box 10"/>
            <p:cNvSpPr txBox="1"/>
            <p:nvPr/>
          </p:nvSpPr>
          <p:spPr>
            <a:xfrm>
              <a:off x="4799012" y="-57627"/>
              <a:ext cx="304165" cy="340995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GB" sz="1200">
                  <a:effectLst/>
                  <a:ea typeface="Calibri" charset="0"/>
                  <a:cs typeface="Times New Roman" charset="0"/>
                </a:rPr>
                <a:t>A</a:t>
              </a:r>
            </a:p>
          </p:txBody>
        </p:sp>
        <p:sp>
          <p:nvSpPr>
            <p:cNvPr id="18" name="Text Box 11"/>
            <p:cNvSpPr txBox="1"/>
            <p:nvPr/>
          </p:nvSpPr>
          <p:spPr>
            <a:xfrm>
              <a:off x="5637212" y="-526257"/>
              <a:ext cx="304165" cy="340995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GB" sz="1200">
                  <a:effectLst/>
                  <a:ea typeface="Calibri" charset="0"/>
                  <a:cs typeface="Times New Roman" charset="0"/>
                </a:rPr>
                <a:t>A</a:t>
              </a:r>
            </a:p>
          </p:txBody>
        </p:sp>
        <p:sp>
          <p:nvSpPr>
            <p:cNvPr id="19" name="Text Box 12"/>
            <p:cNvSpPr txBox="1"/>
            <p:nvPr/>
          </p:nvSpPr>
          <p:spPr>
            <a:xfrm>
              <a:off x="379412" y="-1696562"/>
              <a:ext cx="304165" cy="340995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GB" sz="1200">
                  <a:effectLst/>
                  <a:ea typeface="Calibri" charset="0"/>
                  <a:cs typeface="Times New Roman" charset="0"/>
                </a:rPr>
                <a:t>O</a:t>
              </a:r>
            </a:p>
          </p:txBody>
        </p:sp>
        <p:sp>
          <p:nvSpPr>
            <p:cNvPr id="20" name="Text Box 13"/>
            <p:cNvSpPr txBox="1"/>
            <p:nvPr/>
          </p:nvSpPr>
          <p:spPr>
            <a:xfrm>
              <a:off x="2360612" y="-1195547"/>
              <a:ext cx="304165" cy="340995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GB" sz="1200">
                  <a:effectLst/>
                  <a:ea typeface="Calibri" charset="0"/>
                  <a:cs typeface="Times New Roman" charset="0"/>
                </a:rPr>
                <a:t>O</a:t>
              </a:r>
            </a:p>
          </p:txBody>
        </p:sp>
        <p:sp>
          <p:nvSpPr>
            <p:cNvPr id="21" name="Text Box 14"/>
            <p:cNvSpPr txBox="1"/>
            <p:nvPr/>
          </p:nvSpPr>
          <p:spPr>
            <a:xfrm>
              <a:off x="3046412" y="-1819752"/>
              <a:ext cx="304165" cy="340995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GB" sz="1200">
                  <a:effectLst/>
                  <a:ea typeface="Calibri" charset="0"/>
                  <a:cs typeface="Times New Roman" charset="0"/>
                </a:rPr>
                <a:t>O</a:t>
              </a:r>
            </a:p>
          </p:txBody>
        </p:sp>
        <p:sp>
          <p:nvSpPr>
            <p:cNvPr id="22" name="Text Box 15"/>
            <p:cNvSpPr txBox="1"/>
            <p:nvPr/>
          </p:nvSpPr>
          <p:spPr>
            <a:xfrm>
              <a:off x="4798377" y="-1195547"/>
              <a:ext cx="304165" cy="340995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GB" sz="1200">
                  <a:effectLst/>
                  <a:ea typeface="Calibri" charset="0"/>
                  <a:cs typeface="Times New Roman" charset="0"/>
                </a:rPr>
                <a:t>O</a:t>
              </a:r>
            </a:p>
          </p:txBody>
        </p:sp>
        <p:sp>
          <p:nvSpPr>
            <p:cNvPr id="23" name="Text Box 16"/>
            <p:cNvSpPr txBox="1"/>
            <p:nvPr/>
          </p:nvSpPr>
          <p:spPr>
            <a:xfrm>
              <a:off x="5561012" y="-1681322"/>
              <a:ext cx="304165" cy="340995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GB" sz="1200">
                  <a:effectLst/>
                  <a:ea typeface="Calibri" charset="0"/>
                  <a:cs typeface="Times New Roman" charset="0"/>
                </a:rPr>
                <a:t>O</a:t>
              </a:r>
            </a:p>
          </p:txBody>
        </p:sp>
        <p:sp>
          <p:nvSpPr>
            <p:cNvPr id="24" name="Text Box 17"/>
            <p:cNvSpPr txBox="1"/>
            <p:nvPr/>
          </p:nvSpPr>
          <p:spPr>
            <a:xfrm>
              <a:off x="912812" y="9048"/>
              <a:ext cx="304165" cy="340995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GB" sz="1200">
                  <a:effectLst/>
                  <a:ea typeface="Calibri" charset="0"/>
                  <a:cs typeface="Times New Roman" charset="0"/>
                </a:rPr>
                <a:t>O</a:t>
              </a:r>
            </a:p>
          </p:txBody>
        </p:sp>
        <p:sp>
          <p:nvSpPr>
            <p:cNvPr id="25" name="Text Box 18"/>
            <p:cNvSpPr txBox="1"/>
            <p:nvPr/>
          </p:nvSpPr>
          <p:spPr>
            <a:xfrm>
              <a:off x="1816417" y="-252572"/>
              <a:ext cx="304165" cy="339725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GB" sz="1200">
                  <a:effectLst/>
                  <a:ea typeface="Calibri" charset="0"/>
                  <a:cs typeface="Times New Roman" charset="0"/>
                </a:rPr>
                <a:t>O</a:t>
              </a:r>
            </a:p>
          </p:txBody>
        </p:sp>
        <p:sp>
          <p:nvSpPr>
            <p:cNvPr id="26" name="Text Box 19"/>
            <p:cNvSpPr txBox="1"/>
            <p:nvPr/>
          </p:nvSpPr>
          <p:spPr>
            <a:xfrm>
              <a:off x="3430587" y="-36037"/>
              <a:ext cx="304165" cy="340995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GB" sz="1200">
                  <a:effectLst/>
                  <a:ea typeface="Calibri" charset="0"/>
                  <a:cs typeface="Times New Roman" charset="0"/>
                </a:rPr>
                <a:t>O</a:t>
              </a:r>
            </a:p>
          </p:txBody>
        </p:sp>
        <p:sp>
          <p:nvSpPr>
            <p:cNvPr id="27" name="Text Box 20"/>
            <p:cNvSpPr txBox="1"/>
            <p:nvPr/>
          </p:nvSpPr>
          <p:spPr>
            <a:xfrm>
              <a:off x="4338002" y="-528162"/>
              <a:ext cx="304165" cy="340995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GB" sz="1200">
                  <a:effectLst/>
                  <a:ea typeface="Calibri" charset="0"/>
                  <a:cs typeface="Times New Roman" charset="0"/>
                </a:rPr>
                <a:t>O</a:t>
              </a:r>
            </a:p>
          </p:txBody>
        </p:sp>
        <p:sp>
          <p:nvSpPr>
            <p:cNvPr id="28" name="Text Box 21"/>
            <p:cNvSpPr txBox="1"/>
            <p:nvPr/>
          </p:nvSpPr>
          <p:spPr>
            <a:xfrm>
              <a:off x="6162357" y="-41117"/>
              <a:ext cx="304165" cy="340995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GB" sz="1200">
                  <a:effectLst/>
                  <a:ea typeface="Calibri" charset="0"/>
                  <a:cs typeface="Times New Roman" charset="0"/>
                </a:rPr>
                <a:t>O</a:t>
              </a:r>
            </a:p>
          </p:txBody>
        </p:sp>
        <p:sp>
          <p:nvSpPr>
            <p:cNvPr id="29" name="Text Box 22"/>
            <p:cNvSpPr txBox="1"/>
            <p:nvPr/>
          </p:nvSpPr>
          <p:spPr>
            <a:xfrm>
              <a:off x="2355532" y="-1744822"/>
              <a:ext cx="304165" cy="304801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GB" sz="1200" dirty="0" smtClean="0">
                  <a:effectLst/>
                  <a:ea typeface="Calibri" charset="0"/>
                  <a:cs typeface="Times New Roman" charset="0"/>
                </a:rPr>
                <a:t>H</a:t>
              </a:r>
              <a:endParaRPr lang="en-GB" sz="1200" dirty="0">
                <a:effectLst/>
                <a:ea typeface="Calibri" charset="0"/>
                <a:cs typeface="Times New Roman" charset="0"/>
              </a:endParaRPr>
            </a:p>
          </p:txBody>
        </p:sp>
        <p:sp>
          <p:nvSpPr>
            <p:cNvPr id="30" name="Text Box 23"/>
            <p:cNvSpPr txBox="1"/>
            <p:nvPr/>
          </p:nvSpPr>
          <p:spPr>
            <a:xfrm>
              <a:off x="987742" y="-1801337"/>
              <a:ext cx="304165" cy="294139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GB" sz="1200" dirty="0" smtClean="0">
                  <a:effectLst/>
                  <a:ea typeface="Calibri" charset="0"/>
                  <a:cs typeface="Times New Roman" charset="0"/>
                </a:rPr>
                <a:t>H</a:t>
              </a:r>
              <a:endParaRPr lang="en-GB" sz="1200" dirty="0">
                <a:effectLst/>
                <a:ea typeface="Calibri" charset="0"/>
                <a:cs typeface="Times New Roman" charset="0"/>
              </a:endParaRPr>
            </a:p>
          </p:txBody>
        </p:sp>
        <p:sp>
          <p:nvSpPr>
            <p:cNvPr id="31" name="Text Box 25"/>
            <p:cNvSpPr txBox="1"/>
            <p:nvPr/>
          </p:nvSpPr>
          <p:spPr>
            <a:xfrm>
              <a:off x="3656012" y="-1725137"/>
              <a:ext cx="304165" cy="264794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GB" sz="1200" smtClean="0">
                  <a:effectLst/>
                  <a:ea typeface="Calibri" charset="0"/>
                  <a:cs typeface="Times New Roman" charset="0"/>
                </a:rPr>
                <a:t>H</a:t>
              </a:r>
              <a:endParaRPr lang="en-GB" sz="1200">
                <a:effectLst/>
                <a:ea typeface="Calibri" charset="0"/>
                <a:cs typeface="Times New Roman" charset="0"/>
              </a:endParaRPr>
            </a:p>
          </p:txBody>
        </p:sp>
        <p:sp>
          <p:nvSpPr>
            <p:cNvPr id="32" name="Text Box 26"/>
            <p:cNvSpPr txBox="1"/>
            <p:nvPr/>
          </p:nvSpPr>
          <p:spPr>
            <a:xfrm>
              <a:off x="4875212" y="-1749902"/>
              <a:ext cx="304165" cy="340995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GB" sz="1200" dirty="0" smtClean="0">
                  <a:effectLst/>
                  <a:ea typeface="Calibri" charset="0"/>
                  <a:cs typeface="Times New Roman" charset="0"/>
                </a:rPr>
                <a:t>H</a:t>
              </a:r>
              <a:endParaRPr lang="en-GB" sz="1200" dirty="0">
                <a:effectLst/>
                <a:ea typeface="Calibri" charset="0"/>
                <a:cs typeface="Times New Roman" charset="0"/>
              </a:endParaRPr>
            </a:p>
          </p:txBody>
        </p:sp>
        <p:sp>
          <p:nvSpPr>
            <p:cNvPr id="33" name="Text Box 27"/>
            <p:cNvSpPr txBox="1"/>
            <p:nvPr/>
          </p:nvSpPr>
          <p:spPr>
            <a:xfrm>
              <a:off x="6189027" y="-1604487"/>
              <a:ext cx="304165" cy="340995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GB" sz="1200" dirty="0" smtClean="0">
                  <a:effectLst/>
                  <a:ea typeface="Calibri" charset="0"/>
                  <a:cs typeface="Times New Roman" charset="0"/>
                </a:rPr>
                <a:t>H</a:t>
              </a:r>
              <a:endParaRPr lang="en-GB" sz="1200" dirty="0">
                <a:effectLst/>
                <a:ea typeface="Calibri" charset="0"/>
                <a:cs typeface="Times New Roman" charset="0"/>
              </a:endParaRPr>
            </a:p>
          </p:txBody>
        </p:sp>
        <p:sp>
          <p:nvSpPr>
            <p:cNvPr id="34" name="Text Box 28"/>
            <p:cNvSpPr txBox="1"/>
            <p:nvPr/>
          </p:nvSpPr>
          <p:spPr>
            <a:xfrm>
              <a:off x="980757" y="-583407"/>
              <a:ext cx="304165" cy="340995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GB" sz="1200" dirty="0" smtClean="0">
                  <a:effectLst/>
                  <a:ea typeface="Calibri" charset="0"/>
                  <a:cs typeface="Times New Roman" charset="0"/>
                </a:rPr>
                <a:t>H</a:t>
              </a:r>
              <a:endParaRPr lang="en-GB" sz="1200" dirty="0">
                <a:effectLst/>
                <a:ea typeface="Calibri" charset="0"/>
                <a:cs typeface="Times New Roman" charset="0"/>
              </a:endParaRPr>
            </a:p>
          </p:txBody>
        </p:sp>
        <p:sp>
          <p:nvSpPr>
            <p:cNvPr id="35" name="Text Box 29"/>
            <p:cNvSpPr txBox="1"/>
            <p:nvPr/>
          </p:nvSpPr>
          <p:spPr>
            <a:xfrm>
              <a:off x="2327592" y="-610077"/>
              <a:ext cx="304165" cy="340995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GB" sz="1200" dirty="0" smtClean="0">
                  <a:effectLst/>
                  <a:ea typeface="Calibri" charset="0"/>
                  <a:cs typeface="Times New Roman" charset="0"/>
                </a:rPr>
                <a:t>H</a:t>
              </a:r>
              <a:endParaRPr lang="en-GB" sz="1200" dirty="0">
                <a:effectLst/>
                <a:ea typeface="Calibri" charset="0"/>
                <a:cs typeface="Times New Roman" charset="0"/>
              </a:endParaRPr>
            </a:p>
          </p:txBody>
        </p:sp>
        <p:sp>
          <p:nvSpPr>
            <p:cNvPr id="36" name="Text Box 30"/>
            <p:cNvSpPr txBox="1"/>
            <p:nvPr/>
          </p:nvSpPr>
          <p:spPr>
            <a:xfrm>
              <a:off x="3553777" y="-615157"/>
              <a:ext cx="304165" cy="340995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GB" sz="1200" dirty="0" smtClean="0">
                  <a:effectLst/>
                  <a:ea typeface="Calibri" charset="0"/>
                  <a:cs typeface="Times New Roman" charset="0"/>
                </a:rPr>
                <a:t>H</a:t>
              </a:r>
              <a:endParaRPr lang="en-GB" sz="1200" dirty="0">
                <a:effectLst/>
                <a:ea typeface="Calibri" charset="0"/>
                <a:cs typeface="Times New Roman" charset="0"/>
              </a:endParaRPr>
            </a:p>
          </p:txBody>
        </p:sp>
        <p:sp>
          <p:nvSpPr>
            <p:cNvPr id="37" name="Text Box 31"/>
            <p:cNvSpPr txBox="1"/>
            <p:nvPr/>
          </p:nvSpPr>
          <p:spPr>
            <a:xfrm>
              <a:off x="4872037" y="-625317"/>
              <a:ext cx="304165" cy="340995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GB" sz="1200" dirty="0" smtClean="0">
                  <a:effectLst/>
                  <a:ea typeface="Calibri" charset="0"/>
                  <a:cs typeface="Times New Roman" charset="0"/>
                </a:rPr>
                <a:t>H</a:t>
              </a:r>
              <a:endParaRPr lang="en-GB" sz="1200" dirty="0">
                <a:effectLst/>
                <a:ea typeface="Calibri" charset="0"/>
                <a:cs typeface="Times New Roman" charset="0"/>
              </a:endParaRPr>
            </a:p>
          </p:txBody>
        </p:sp>
        <p:sp>
          <p:nvSpPr>
            <p:cNvPr id="38" name="Text Box 32"/>
            <p:cNvSpPr txBox="1"/>
            <p:nvPr/>
          </p:nvSpPr>
          <p:spPr>
            <a:xfrm>
              <a:off x="6190932" y="-677387"/>
              <a:ext cx="304165" cy="340995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GB" sz="1200" dirty="0" smtClean="0">
                  <a:effectLst/>
                  <a:ea typeface="Calibri" charset="0"/>
                  <a:cs typeface="Times New Roman" charset="0"/>
                </a:rPr>
                <a:t>H</a:t>
              </a:r>
              <a:endParaRPr lang="en-GB" sz="1200" dirty="0">
                <a:effectLst/>
                <a:ea typeface="Calibri" charset="0"/>
                <a:cs typeface="Times New Roman" charset="0"/>
              </a:endParaRPr>
            </a:p>
          </p:txBody>
        </p:sp>
      </p:grpSp>
      <p:sp>
        <p:nvSpPr>
          <p:cNvPr id="39" name="Rectangle 38"/>
          <p:cNvSpPr/>
          <p:nvPr/>
        </p:nvSpPr>
        <p:spPr>
          <a:xfrm>
            <a:off x="248602" y="3238599"/>
            <a:ext cx="6972300" cy="2743200"/>
          </a:xfrm>
          <a:prstGeom prst="rect">
            <a:avLst/>
          </a:prstGeom>
          <a:noFill/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GB" sz="1200" u="sng" dirty="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Securing – Using the right rule and finding the missing side</a:t>
            </a:r>
            <a:endParaRPr lang="en-GB" sz="1200" dirty="0">
              <a:effectLst/>
              <a:ea typeface="Calibri" charset="0"/>
              <a:cs typeface="Times New Roman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GB" sz="1200" dirty="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 </a:t>
            </a:r>
            <a:endParaRPr lang="en-GB" sz="1200" dirty="0">
              <a:effectLst/>
              <a:ea typeface="Calibri" charset="0"/>
              <a:cs typeface="Times New Roman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GB" sz="1200" dirty="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11) 4.045</a:t>
            </a:r>
            <a:endParaRPr lang="en-GB" sz="1200" dirty="0">
              <a:effectLst/>
              <a:ea typeface="Calibri" charset="0"/>
              <a:cs typeface="Times New Roman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GB" sz="1200" dirty="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12) 11.684</a:t>
            </a:r>
            <a:endParaRPr lang="en-GB" sz="1200" dirty="0">
              <a:effectLst/>
              <a:ea typeface="Calibri" charset="0"/>
              <a:cs typeface="Times New Roman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GB" sz="1200" dirty="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13) 18.361</a:t>
            </a:r>
            <a:endParaRPr lang="en-GB" sz="1200" dirty="0">
              <a:effectLst/>
              <a:ea typeface="Calibri" charset="0"/>
              <a:cs typeface="Times New Roman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GB" sz="1200" dirty="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14) 8.987</a:t>
            </a:r>
            <a:endParaRPr lang="en-GB" sz="1200" dirty="0">
              <a:effectLst/>
              <a:ea typeface="Calibri" charset="0"/>
              <a:cs typeface="Times New Roman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GB" sz="1200" dirty="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15) 24.412</a:t>
            </a:r>
            <a:endParaRPr lang="en-GB" sz="1200" dirty="0">
              <a:effectLst/>
              <a:ea typeface="Calibri" charset="0"/>
              <a:cs typeface="Times New Roman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GB" sz="1200" dirty="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16) 3.126</a:t>
            </a:r>
            <a:endParaRPr lang="en-GB" sz="1200" dirty="0">
              <a:effectLst/>
              <a:ea typeface="Calibri" charset="0"/>
              <a:cs typeface="Times New Roman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GB" sz="1200" dirty="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17) 49.603</a:t>
            </a:r>
            <a:endParaRPr lang="en-GB" sz="1200" dirty="0">
              <a:effectLst/>
              <a:ea typeface="Calibri" charset="0"/>
              <a:cs typeface="Times New Roman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GB" sz="1200" dirty="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 </a:t>
            </a:r>
            <a:endParaRPr lang="en-GB" sz="1200" dirty="0">
              <a:effectLst/>
              <a:ea typeface="Calibri" charset="0"/>
              <a:cs typeface="Times New Roman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GB" sz="1200" dirty="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  </a:t>
            </a:r>
            <a:endParaRPr lang="en-GB" sz="1200" dirty="0">
              <a:effectLst/>
              <a:ea typeface="Calibri" charset="0"/>
              <a:cs typeface="Times New Roman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GB" sz="1200" dirty="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 </a:t>
            </a:r>
            <a:endParaRPr lang="en-GB" sz="1200" dirty="0">
              <a:effectLst/>
              <a:ea typeface="Calibri" charset="0"/>
              <a:cs typeface="Times New Roman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GB" sz="1200" dirty="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 </a:t>
            </a:r>
            <a:endParaRPr lang="en-GB" sz="1200" dirty="0">
              <a:effectLst/>
              <a:ea typeface="Calibri" charset="0"/>
              <a:cs typeface="Times New Roman" charset="0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271462" y="6315809"/>
            <a:ext cx="6972300" cy="388683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GB" sz="1200" u="sng" dirty="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Mastering</a:t>
            </a:r>
            <a:endParaRPr lang="en-GB" sz="1200" dirty="0">
              <a:effectLst/>
              <a:ea typeface="Calibri" charset="0"/>
              <a:cs typeface="Times New Roman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GB" sz="1200" dirty="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18) 53.130</a:t>
            </a:r>
            <a:endParaRPr lang="en-GB" sz="1200" dirty="0">
              <a:effectLst/>
              <a:ea typeface="Calibri" charset="0"/>
              <a:cs typeface="Times New Roman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GB" sz="1200" dirty="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19) 49.399</a:t>
            </a:r>
            <a:endParaRPr lang="en-GB" sz="1200" dirty="0">
              <a:effectLst/>
              <a:ea typeface="Calibri" charset="0"/>
              <a:cs typeface="Times New Roman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GB" sz="1200" dirty="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20) 64.623</a:t>
            </a:r>
            <a:endParaRPr lang="en-GB" sz="1200" dirty="0">
              <a:effectLst/>
              <a:ea typeface="Calibri" charset="0"/>
              <a:cs typeface="Times New Roman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GB" sz="1200" dirty="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21) 30</a:t>
            </a:r>
            <a:endParaRPr lang="en-GB" sz="1200" dirty="0">
              <a:effectLst/>
              <a:ea typeface="Calibri" charset="0"/>
              <a:cs typeface="Times New Roman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GB" sz="1200" dirty="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22) 48.590</a:t>
            </a:r>
            <a:endParaRPr lang="en-GB" sz="1200" dirty="0">
              <a:effectLst/>
              <a:ea typeface="Calibri" charset="0"/>
              <a:cs typeface="Times New Roman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GB" sz="1200" dirty="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23) 22.620</a:t>
            </a:r>
            <a:endParaRPr lang="en-GB" sz="1200" dirty="0">
              <a:effectLst/>
              <a:ea typeface="Calibri" charset="0"/>
              <a:cs typeface="Times New Roman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GB" sz="1200" dirty="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24) 48.590</a:t>
            </a:r>
            <a:endParaRPr lang="en-GB" sz="1200" dirty="0">
              <a:effectLst/>
              <a:ea typeface="Calibri" charset="0"/>
              <a:cs typeface="Times New Roman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GB" sz="1200" dirty="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25) 30</a:t>
            </a:r>
            <a:endParaRPr lang="en-GB" sz="1200" dirty="0">
              <a:effectLst/>
              <a:ea typeface="Calibri" charset="0"/>
              <a:cs typeface="Times New Roman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GB" sz="1200" dirty="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26) 47.726</a:t>
            </a:r>
            <a:endParaRPr lang="en-GB" sz="1200" dirty="0">
              <a:effectLst/>
              <a:ea typeface="Calibri" charset="0"/>
              <a:cs typeface="Times New Roman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GB" sz="1200" dirty="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27) 23.578</a:t>
            </a:r>
            <a:endParaRPr lang="en-GB" sz="1200" dirty="0">
              <a:effectLst/>
              <a:ea typeface="Calibri" charset="0"/>
              <a:cs typeface="Times New Roman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GB" sz="1200" dirty="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 </a:t>
            </a:r>
            <a:endParaRPr lang="en-GB" sz="1200" dirty="0">
              <a:effectLst/>
              <a:ea typeface="Calibri" charset="0"/>
              <a:cs typeface="Times New Roman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GB" sz="1200" dirty="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 </a:t>
            </a:r>
            <a:endParaRPr lang="en-GB" sz="1200" dirty="0">
              <a:effectLst/>
              <a:ea typeface="Calibri" charset="0"/>
              <a:cs typeface="Times New Roman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GB" sz="1200" dirty="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 </a:t>
            </a:r>
            <a:endParaRPr lang="en-GB" sz="1200" dirty="0">
              <a:effectLst/>
              <a:ea typeface="Calibri" charset="0"/>
              <a:cs typeface="Times New Roman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GB" sz="1200" dirty="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 </a:t>
            </a:r>
            <a:endParaRPr lang="en-GB" sz="1200" dirty="0">
              <a:effectLst/>
              <a:ea typeface="Calibri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5430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89</TotalTime>
  <Words>73</Words>
  <Application>Microsoft Macintosh PowerPoint</Application>
  <PresentationFormat>Custom</PresentationFormat>
  <Paragraphs>59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16</cp:revision>
  <dcterms:created xsi:type="dcterms:W3CDTF">2016-12-19T16:50:17Z</dcterms:created>
  <dcterms:modified xsi:type="dcterms:W3CDTF">2017-06-25T14:03:13Z</dcterms:modified>
</cp:coreProperties>
</file>