
<file path=[Content_Types].xml><?xml version="1.0" encoding="utf-8"?>
<Types xmlns="http://schemas.openxmlformats.org/package/2006/content-types">
  <Default Extension="xml" ContentType="application/xml"/>
  <Default Extension="tiff" ContentType="image/tif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50" d="100"/>
          <a:sy n="150" d="100"/>
        </p:scale>
        <p:origin x="1096" y="-3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237744"/>
            <a:ext cx="6934200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</a:t>
            </a:r>
          </a:p>
          <a:p>
            <a:r>
              <a:rPr lang="en-GB" sz="1600" dirty="0" smtClean="0">
                <a:solidFill>
                  <a:sysClr val="windowText" lastClr="000000"/>
                </a:solidFill>
              </a:rPr>
              <a:t>Translate the shape by the following:</a:t>
            </a:r>
            <a:endParaRPr lang="en-GB" sz="1600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r>
              <a:rPr lang="en-GB" sz="1600" dirty="0" smtClean="0">
                <a:solidFill>
                  <a:sysClr val="windowText" lastClr="000000"/>
                </a:solidFill>
              </a:rPr>
              <a:t>a) 3 right, 2 down</a:t>
            </a:r>
            <a:endParaRPr lang="en-GB" sz="1600" dirty="0">
              <a:solidFill>
                <a:sysClr val="windowText" lastClr="000000"/>
              </a:solidFill>
            </a:endParaRPr>
          </a:p>
          <a:p>
            <a:r>
              <a:rPr lang="en-GB" sz="1600" dirty="0" smtClean="0">
                <a:solidFill>
                  <a:sysClr val="windowText" lastClr="000000"/>
                </a:solidFill>
              </a:rPr>
              <a:t>b) 7 right, 5 up</a:t>
            </a:r>
          </a:p>
          <a:p>
            <a:r>
              <a:rPr lang="en-GB" sz="1600" dirty="0" smtClean="0">
                <a:solidFill>
                  <a:sysClr val="windowText" lastClr="000000"/>
                </a:solidFill>
              </a:rPr>
              <a:t>c) 2 down, 2 left</a:t>
            </a:r>
            <a:endParaRPr lang="en-GB" sz="1600" dirty="0">
              <a:solidFill>
                <a:sysClr val="windowText" lastClr="000000"/>
              </a:solidFill>
            </a:endParaRPr>
          </a:p>
          <a:p>
            <a:r>
              <a:rPr lang="en-GB" sz="1600" dirty="0" smtClean="0">
                <a:solidFill>
                  <a:sysClr val="windowText" lastClr="000000"/>
                </a:solidFill>
              </a:rPr>
              <a:t>d) 8 down, 7 right</a:t>
            </a:r>
          </a:p>
          <a:p>
            <a:r>
              <a:rPr lang="en-GB" sz="1600" dirty="0" smtClean="0">
                <a:solidFill>
                  <a:sysClr val="windowText" lastClr="000000"/>
                </a:solidFill>
              </a:rPr>
              <a:t>e) 5 down, 2 left</a:t>
            </a:r>
            <a:endParaRPr lang="en-GB" sz="1600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" y="3593675"/>
            <a:ext cx="6934200" cy="3289725"/>
          </a:xfrm>
          <a:prstGeom prst="rect">
            <a:avLst/>
          </a:prstGeom>
          <a:noFill/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Securing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7078133"/>
            <a:ext cx="6934200" cy="32608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Mastering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268" y="235359"/>
            <a:ext cx="3362588" cy="32609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275667" y="1049867"/>
            <a:ext cx="482600" cy="1066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268" y="3577167"/>
            <a:ext cx="3362588" cy="3260949"/>
          </a:xfrm>
          <a:prstGeom prst="rect">
            <a:avLst/>
          </a:prstGeom>
        </p:spPr>
      </p:pic>
      <p:sp>
        <p:nvSpPr>
          <p:cNvPr id="4" name="Diamond 3"/>
          <p:cNvSpPr/>
          <p:nvPr/>
        </p:nvSpPr>
        <p:spPr>
          <a:xfrm>
            <a:off x="4516967" y="4639733"/>
            <a:ext cx="478366" cy="465667"/>
          </a:xfrm>
          <a:prstGeom prst="diamon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800" y="237744"/>
            <a:ext cx="6934200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r>
              <a:rPr lang="en-GB" sz="1600" dirty="0">
                <a:solidFill>
                  <a:sysClr val="windowText" lastClr="000000"/>
                </a:solidFill>
              </a:rPr>
              <a:t>a) </a:t>
            </a:r>
            <a:r>
              <a:rPr lang="en-GB" sz="1600" dirty="0" smtClean="0">
                <a:solidFill>
                  <a:sysClr val="windowText" lastClr="000000"/>
                </a:solidFill>
              </a:rPr>
              <a:t>9 </a:t>
            </a:r>
            <a:r>
              <a:rPr lang="en-GB" sz="1600" dirty="0">
                <a:solidFill>
                  <a:sysClr val="windowText" lastClr="000000"/>
                </a:solidFill>
              </a:rPr>
              <a:t>right, 2 down</a:t>
            </a:r>
          </a:p>
          <a:p>
            <a:r>
              <a:rPr lang="en-GB" sz="1600" dirty="0">
                <a:solidFill>
                  <a:sysClr val="windowText" lastClr="000000"/>
                </a:solidFill>
              </a:rPr>
              <a:t>b) 7 right, 5 up</a:t>
            </a:r>
          </a:p>
          <a:p>
            <a:r>
              <a:rPr lang="en-GB" sz="1600" dirty="0">
                <a:solidFill>
                  <a:sysClr val="windowText" lastClr="000000"/>
                </a:solidFill>
              </a:rPr>
              <a:t>c) 2 down, 2 left</a:t>
            </a:r>
          </a:p>
          <a:p>
            <a:r>
              <a:rPr lang="en-GB" sz="1600" dirty="0">
                <a:solidFill>
                  <a:sysClr val="windowText" lastClr="000000"/>
                </a:solidFill>
              </a:rPr>
              <a:t>d) 2</a:t>
            </a:r>
            <a:r>
              <a:rPr lang="en-GB" sz="1600" dirty="0" smtClean="0">
                <a:solidFill>
                  <a:sysClr val="windowText" lastClr="000000"/>
                </a:solidFill>
              </a:rPr>
              <a:t> </a:t>
            </a:r>
            <a:r>
              <a:rPr lang="en-GB" sz="1600" dirty="0">
                <a:solidFill>
                  <a:sysClr val="windowText" lastClr="000000"/>
                </a:solidFill>
              </a:rPr>
              <a:t>down, </a:t>
            </a:r>
            <a:r>
              <a:rPr lang="en-GB" sz="1600" dirty="0" smtClean="0">
                <a:solidFill>
                  <a:sysClr val="windowText" lastClr="000000"/>
                </a:solidFill>
              </a:rPr>
              <a:t>11 </a:t>
            </a:r>
            <a:r>
              <a:rPr lang="en-GB" sz="1600" dirty="0">
                <a:solidFill>
                  <a:sysClr val="windowText" lastClr="000000"/>
                </a:solidFill>
              </a:rPr>
              <a:t>right</a:t>
            </a:r>
          </a:p>
          <a:p>
            <a:r>
              <a:rPr lang="en-GB" sz="1600" dirty="0">
                <a:solidFill>
                  <a:sysClr val="windowText" lastClr="000000"/>
                </a:solidFill>
              </a:rPr>
              <a:t>e) 5 </a:t>
            </a:r>
            <a:r>
              <a:rPr lang="en-GB" sz="1600" dirty="0" smtClean="0">
                <a:solidFill>
                  <a:sysClr val="windowText" lastClr="000000"/>
                </a:solidFill>
              </a:rPr>
              <a:t>up, 13 right</a:t>
            </a:r>
            <a:endParaRPr lang="en-GB" sz="1600" dirty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800" y="3593675"/>
            <a:ext cx="6934200" cy="3289725"/>
          </a:xfrm>
          <a:prstGeom prst="rect">
            <a:avLst/>
          </a:prstGeom>
          <a:noFill/>
          <a:ln w="38100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Securing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4800" y="7078133"/>
            <a:ext cx="6934200" cy="32608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Mastering</a:t>
            </a: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endParaRPr lang="en-GB" sz="1600" u="sng" dirty="0">
              <a:solidFill>
                <a:sysClr val="windowText" lastClr="000000"/>
              </a:solidFill>
            </a:endParaRPr>
          </a:p>
          <a:p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268" y="235359"/>
            <a:ext cx="3362588" cy="32609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75667" y="1049867"/>
            <a:ext cx="482600" cy="106680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343790" y="1253067"/>
            <a:ext cx="4826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a)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12280" y="440267"/>
            <a:ext cx="4826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4367" y="2332142"/>
            <a:ext cx="4826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7900" y="2329388"/>
            <a:ext cx="4826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d)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99200" y="440267"/>
            <a:ext cx="482600" cy="1066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e)</a:t>
            </a:r>
            <a:endParaRPr lang="en-GB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93</Words>
  <Application>Microsoft Macintosh PowerPoint</Application>
  <PresentationFormat>Custom</PresentationFormat>
  <Paragraphs>71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11</cp:revision>
  <dcterms:created xsi:type="dcterms:W3CDTF">2016-12-19T16:50:17Z</dcterms:created>
  <dcterms:modified xsi:type="dcterms:W3CDTF">2016-12-27T15:51:17Z</dcterms:modified>
</cp:coreProperties>
</file>