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>
        <p:scale>
          <a:sx n="130" d="100"/>
          <a:sy n="130" d="100"/>
        </p:scale>
        <p:origin x="159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1077"/>
            <a:ext cx="7559675" cy="29947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175871"/>
            <a:ext cx="7559675" cy="301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195844"/>
            <a:ext cx="7559675" cy="422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489" y="817977"/>
            <a:ext cx="6972300" cy="27432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Developing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(8x4x2)+(8x5x2)+(5x4x2)=64+80+40=184cm</a:t>
            </a:r>
            <a:r>
              <a:rPr lang="en-GB" sz="1200" u="none" strike="noStrike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(7x3x2)+(3x2x2)+(7x2x2)=42+12+28=82cm</a:t>
            </a:r>
            <a:r>
              <a:rPr lang="en-GB" sz="1200" u="none" strike="noStrike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(7x7)+(7x7x4)/2=49+123=172cm</a:t>
            </a:r>
            <a:r>
              <a:rPr lang="en-GB" sz="1200" u="none" strike="noStrike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(5.5x5.5)+(5.5x5.5x4)/2=91.19cm</a:t>
            </a:r>
            <a:r>
              <a:rPr lang="en-GB" sz="1200" u="none" strike="noStrike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(3x4.5)+(6x3x2)+(4.5x6)=76.5cm</a:t>
            </a:r>
            <a:r>
              <a:rPr lang="en-GB" sz="1200" u="none" strike="noStrike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(5x6.5)+(8x5x2)+(6.5x8)=164.5cm</a:t>
            </a:r>
            <a:r>
              <a:rPr lang="en-GB" sz="1200" u="none" strike="noStrike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(6x7x4)/2=84cm</a:t>
            </a:r>
            <a:r>
              <a:rPr lang="en-GB" sz="1200" u="none" strike="noStrike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u="none" strike="noStrike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u="sng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(</a:t>
            </a: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4.5x6.5x4</a:t>
            </a:r>
            <a:r>
              <a:rPr lang="en-GB" sz="1200" u="none" strike="noStrike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)/</a:t>
            </a:r>
            <a:r>
              <a:rPr lang="en-GB" sz="1200" u="none" strike="noStrike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2=58.5cm</a:t>
            </a:r>
            <a:r>
              <a:rPr lang="en-GB" sz="1200" u="none" strike="noStrike" baseline="3000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0679" y="3648172"/>
            <a:ext cx="6972300" cy="27432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Securing 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9) 847.976cm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10) 667.080cm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11) 779.115cm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12)  753.982cm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3854" y="6509482"/>
            <a:ext cx="6972300" cy="38868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Mastering 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13) 16+12+8+16+8+24+12+12+6+6=108cm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14) 42+8+10+10+10+10+10+4=100cm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15) 4605.378cm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16) 844cm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17) Multiple answers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18) Multiple answers 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36</Words>
  <Application>Microsoft Macintosh PowerPoint</Application>
  <PresentationFormat>Custom</PresentationFormat>
  <Paragraphs>34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2016-12-19T16:50:17Z</dcterms:created>
  <dcterms:modified xsi:type="dcterms:W3CDTF">2017-06-25T13:58:48Z</dcterms:modified>
</cp:coreProperties>
</file>