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69"/>
  </p:normalViewPr>
  <p:slideViewPr>
    <p:cSldViewPr snapToGrid="0" snapToObjects="1">
      <p:cViewPr>
        <p:scale>
          <a:sx n="150" d="100"/>
          <a:sy n="150" d="100"/>
        </p:scale>
        <p:origin x="1096" y="-5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15/01/2017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078133"/>
            <a:ext cx="69342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4933" y="744276"/>
                <a:ext cx="1888067" cy="18885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>
                    <a:solidFill>
                      <a:sysClr val="windowText" lastClr="000000"/>
                    </a:solidFill>
                  </a:rPr>
                  <a:t>Evaluate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20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40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18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27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72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90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100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36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125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75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744276"/>
                <a:ext cx="1888067" cy="1888594"/>
              </a:xfrm>
              <a:prstGeom prst="rect">
                <a:avLst/>
              </a:prstGeom>
              <a:blipFill rotWithShape="0">
                <a:blip r:embed="rId2"/>
                <a:stretch>
                  <a:fillRect l="-2244" t="-1282" b="-44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27866" y="754384"/>
                <a:ext cx="1888067" cy="18885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20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40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18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27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72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90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100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36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125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75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66" y="754384"/>
                <a:ext cx="1888067" cy="1888594"/>
              </a:xfrm>
              <a:prstGeom prst="rect">
                <a:avLst/>
              </a:prstGeom>
              <a:blipFill rotWithShape="0">
                <a:blip r:embed="rId3"/>
                <a:stretch>
                  <a:fillRect l="-2564" t="-1603" b="-44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33433" y="754384"/>
                <a:ext cx="1888067" cy="18885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433" y="754384"/>
                <a:ext cx="1888067" cy="1888594"/>
              </a:xfrm>
              <a:prstGeom prst="rect">
                <a:avLst/>
              </a:prstGeom>
              <a:blipFill rotWithShape="0">
                <a:blip r:embed="rId4"/>
                <a:stretch>
                  <a:fillRect l="-2572" t="-1603" b="-44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1131" y="4147876"/>
                <a:ext cx="3132668" cy="19207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(2+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(5+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×(5+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(7+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(7+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(4+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)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(4+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10)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(4+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(4+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1" y="4147876"/>
                <a:ext cx="3132668" cy="1920782"/>
              </a:xfrm>
              <a:prstGeom prst="rect">
                <a:avLst/>
              </a:prstGeom>
              <a:blipFill rotWithShape="0">
                <a:blip r:embed="rId5"/>
                <a:stretch>
                  <a:fillRect l="-1553" t="-1258" b="-44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051299" y="4147876"/>
                <a:ext cx="2870201" cy="19207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(2−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(5+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11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×(5−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11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(8+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(8−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(5+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)</m:t>
                        </m:r>
                      </m:e>
                    </m:rad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(5−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10)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(9+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(9−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299" y="4147876"/>
                <a:ext cx="2870201" cy="1920782"/>
              </a:xfrm>
              <a:prstGeom prst="rect">
                <a:avLst/>
              </a:prstGeom>
              <a:blipFill rotWithShape="0">
                <a:blip r:embed="rId6"/>
                <a:stretch>
                  <a:fillRect l="-1695" t="-1258" b="-44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24933" y="7437601"/>
                <a:ext cx="1955802" cy="26729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2+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den>
                    </m:f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mr-IN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2−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mr-IN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charset="0"/>
                          </a:rPr>
                          <m:t>3−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8</m:t>
                            </m:r>
                          </m:e>
                        </m:rad>
                      </m:den>
                    </m:f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mr-IN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8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8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mr-IN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charset="0"/>
                          </a:rPr>
                          <m:t>1−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mr-I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mr-IN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charset="0"/>
                          </a:rPr>
                          <m:t>1−</m:t>
                        </m:r>
                        <m:rad>
                          <m:radPr>
                            <m:degHide m:val="on"/>
                            <m:ctrlPr>
                              <a:rPr lang="mr-IN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mr-IN" i="1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7437601"/>
                <a:ext cx="1955802" cy="2672911"/>
              </a:xfrm>
              <a:prstGeom prst="rect">
                <a:avLst/>
              </a:prstGeom>
              <a:blipFill rotWithShape="0">
                <a:blip r:embed="rId7"/>
                <a:stretch>
                  <a:fillRect l="-2167" t="-90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641599" y="7443818"/>
                <a:ext cx="1947334" cy="25644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Rationalise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11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9−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7+2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3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−2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599" y="7443818"/>
                <a:ext cx="1947334" cy="2564420"/>
              </a:xfrm>
              <a:prstGeom prst="rect">
                <a:avLst/>
              </a:prstGeom>
              <a:blipFill rotWithShape="0">
                <a:blip r:embed="rId8"/>
                <a:stretch>
                  <a:fillRect l="-2174" t="-9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15932" y="7428742"/>
                <a:ext cx="2015067" cy="26592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Rationalise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5+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11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5−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7+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9−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4−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−2</m:t>
                        </m:r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11−</m:t>
                        </m:r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11</m:t>
                            </m:r>
                          </m:e>
                        </m:rad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932" y="7428742"/>
                <a:ext cx="2015067" cy="2659254"/>
              </a:xfrm>
              <a:prstGeom prst="rect">
                <a:avLst/>
              </a:prstGeom>
              <a:blipFill rotWithShape="0">
                <a:blip r:embed="rId9"/>
                <a:stretch>
                  <a:fillRect l="-2410" t="-11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078133"/>
            <a:ext cx="69342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24933" y="744276"/>
                <a:ext cx="1888067" cy="18885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Evaluate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0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 smtClean="0">
                    <a:solidFill>
                      <a:sysClr val="windowText" lastClr="000000"/>
                    </a:solidFill>
                  </a:rPr>
                  <a:t>16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744276"/>
                <a:ext cx="1888067" cy="1888594"/>
              </a:xfrm>
              <a:prstGeom prst="rect">
                <a:avLst/>
              </a:prstGeom>
              <a:blipFill rotWithShape="0">
                <a:blip r:embed="rId2"/>
                <a:stretch>
                  <a:fillRect l="-2244" t="-1282" b="-352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827866" y="754384"/>
                <a:ext cx="1888067" cy="18885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20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</m:t>
                        </m:r>
                      </m:e>
                    </m:rad>
                  </m:oMath>
                </a14:m>
                <a:endParaRPr lang="en-GB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GB" dirty="0" smtClean="0">
                    <a:solidFill>
                      <a:sysClr val="windowText" lastClr="000000"/>
                    </a:solidFill>
                  </a:rPr>
                  <a:t>36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25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15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866" y="754384"/>
                <a:ext cx="1888067" cy="1888594"/>
              </a:xfrm>
              <a:prstGeom prst="rect">
                <a:avLst/>
              </a:prstGeom>
              <a:blipFill rotWithShape="0">
                <a:blip r:embed="rId3"/>
                <a:stretch>
                  <a:fillRect l="-2564" t="-1603" b="-320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033433" y="754384"/>
                <a:ext cx="1888067" cy="17804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45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80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156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433" y="754384"/>
                <a:ext cx="1888067" cy="1780424"/>
              </a:xfrm>
              <a:prstGeom prst="rect">
                <a:avLst/>
              </a:prstGeom>
              <a:blipFill rotWithShape="0">
                <a:blip r:embed="rId4"/>
                <a:stretch>
                  <a:fillRect l="-2572" t="-1701" b="-170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01131" y="4147876"/>
                <a:ext cx="3132668" cy="19207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+10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+14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</m:rad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)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26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+8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10)</m:t>
                        </m:r>
                      </m:e>
                    </m:rad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29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+8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13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31" y="4147876"/>
                <a:ext cx="3132668" cy="1920782"/>
              </a:xfrm>
              <a:prstGeom prst="rect">
                <a:avLst/>
              </a:prstGeom>
              <a:blipFill rotWithShape="0">
                <a:blip r:embed="rId5"/>
                <a:stretch>
                  <a:fillRect l="-1553" t="-1258" b="-44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051299" y="4147876"/>
                <a:ext cx="2870201" cy="17543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-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3 </m:t>
                    </m:r>
                  </m:oMath>
                </a14:m>
                <a:endParaRPr lang="en-GB" b="0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14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62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15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charset="0"/>
                      </a:rPr>
                      <m:t>68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299" y="4147876"/>
                <a:ext cx="2870201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1695" t="-3793" b="-31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24933" y="7437601"/>
                <a:ext cx="1955802" cy="229742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Multiply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10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charset="0"/>
                      </a:rPr>
                      <m:t>6</m:t>
                    </m:r>
                    <m:r>
                      <a:rPr lang="en-GB" b="0" i="1" smtClean="0">
                        <a:latin typeface="Cambria Math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charset="0"/>
                          </a:rPr>
                          <m:t>7</m:t>
                        </m:r>
                      </m:e>
                    </m:rad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35−14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17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7−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charset="0"/>
                          </a:rPr>
                          <m:t>6</m:t>
                        </m:r>
                      </m:e>
                    </m:rad>
                    <m:r>
                      <a:rPr lang="en-GB" b="0" i="1" smtClean="0">
                        <a:latin typeface="Cambria Math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33" y="7437601"/>
                <a:ext cx="1955802" cy="2297424"/>
              </a:xfrm>
              <a:prstGeom prst="rect">
                <a:avLst/>
              </a:prstGeom>
              <a:blipFill rotWithShape="0">
                <a:blip r:embed="rId7"/>
                <a:stretch>
                  <a:fillRect l="-2167" t="-1055" b="-395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641599" y="7443818"/>
                <a:ext cx="1947334" cy="25900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Rationalise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−50+15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charset="0"/>
                          </a:rPr>
                          <m:t>4+5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18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63+7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79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−1+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3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6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−2−2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−1</m:t>
                        </m:r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599" y="7443818"/>
                <a:ext cx="1947334" cy="2590004"/>
              </a:xfrm>
              <a:prstGeom prst="rect">
                <a:avLst/>
              </a:prstGeom>
              <a:blipFill rotWithShape="0">
                <a:blip r:embed="rId8"/>
                <a:stretch>
                  <a:fillRect l="-2174" t="-93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715932" y="7428742"/>
                <a:ext cx="2379135" cy="25810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u="sng" dirty="0" smtClean="0">
                    <a:solidFill>
                      <a:sysClr val="windowText" lastClr="000000"/>
                    </a:solidFill>
                  </a:rPr>
                  <a:t>Rationalise</a:t>
                </a:r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15−5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11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+3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−2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17+3</m:t>
                        </m:r>
                        <m:rad>
                          <m:radPr>
                            <m:degHide m:val="on"/>
                            <m:ctrlPr>
                              <a:rPr lang="mr-IN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23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65+16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79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</a:rPr>
                          <m:t>−11+5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mr-I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11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22</m:t>
                            </m:r>
                          </m:e>
                        </m:rad>
                        <m:r>
                          <a:rPr lang="en-GB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−22−2</m:t>
                        </m:r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110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932" y="7428742"/>
                <a:ext cx="2379135" cy="2581028"/>
              </a:xfrm>
              <a:prstGeom prst="rect">
                <a:avLst/>
              </a:prstGeom>
              <a:blipFill rotWithShape="0">
                <a:blip r:embed="rId9"/>
                <a:stretch>
                  <a:fillRect l="-2041" t="-11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639</Words>
  <Application>Microsoft Macintosh PowerPoint</Application>
  <PresentationFormat>Custom</PresentationFormat>
  <Paragraphs>161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2016-12-19T16:50:17Z</dcterms:created>
  <dcterms:modified xsi:type="dcterms:W3CDTF">2017-01-15T15:06:50Z</dcterms:modified>
</cp:coreProperties>
</file>