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8609" y="839945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057400" algn="l"/>
              </a:tabLs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– One and two-digit subtraction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13-4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10-6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9-8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10-9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19-16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59-28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77-65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98-17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95-16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76-19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87-20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76-76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98-56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609" y="3672680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– Two and three-digit addition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103-42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106-16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197-118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105-92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122-16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190-28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437-50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998-170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952-16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763-192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872-20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764-726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981-56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974" y="6531450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– Problem Solving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Lisa has 678 beads; some are red and some are blue. There are 465 red, how many blues are there?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Frank and June give £4500 to a charity, Frank gives £2766, how much does June give?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Izzie has £30. She spends £13 on a pair of shoes. How much money does she now have?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b) She now pays for the bus home. It costs £3.20. How much does money does she have left?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c) Finally she buys a pizza for £6.40. How much change does she get from a £10 note?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4322" y="868521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057400" algn="l"/>
              </a:tabLs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– One and two-digit subtraction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13-4=9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10-6=4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9-8=1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10-9=1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19-16=3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59-28=31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77-65=12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98-17=81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95-16=79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76-19=57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87-20=67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76-76=0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98-56=42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4322" y="3701256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– Two and three-digit addition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103-42=61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106-16=90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197-118=79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105-92=13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122-16=106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190-28=162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437-50=387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998-170=828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952-16=936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763-192=571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872-20=852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764-726=38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981-56=925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687" y="6560026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– Problem Solving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Lisa has 678 beads; some are red and some are blue. There are 465 red, how many blues are there?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213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Frank and June give £4500 to a charity, Frank gives £2766, how much does June give?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£1734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Izzie has £30. She spends £13 on a pair of shoes. How much money does she now have?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b) She now pays for the bus home. It costs £3.20. How much does money does she have left?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c) Finally she buys a pizza for £6.40. How much change does she get from a £10 note?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a) £17	b) £13.80 c) £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3.60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85</Words>
  <Application>Microsoft Macintosh PowerPoint</Application>
  <PresentationFormat>Custom</PresentationFormat>
  <Paragraphs>98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2017-06-25T13:55:26Z</dcterms:modified>
</cp:coreProperties>
</file>