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97"/>
  </p:normalViewPr>
  <p:slideViewPr>
    <p:cSldViewPr snapToGrid="0" snapToObjects="1">
      <p:cViewPr>
        <p:scale>
          <a:sx n="190" d="100"/>
          <a:sy n="190" d="100"/>
        </p:scale>
        <p:origin x="168" y="-7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04799" y="237744"/>
                <a:ext cx="3352801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: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Substitute in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into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−12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237744"/>
                <a:ext cx="3352801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360" b="-558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04800" y="3593675"/>
                <a:ext cx="335280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Securing:  Substitute for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=2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rad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+5</m:t>
                    </m:r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endParaRPr lang="en-GB" sz="12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352800" cy="3289725"/>
              </a:xfrm>
              <a:prstGeom prst="rect">
                <a:avLst/>
              </a:prstGeom>
              <a:blipFill rotWithShape="0">
                <a:blip r:embed="rId3"/>
                <a:stretch>
                  <a:fillRect l="-360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4800" y="7078133"/>
                <a:ext cx="33528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𝑣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1600" i="1" u="sng" dirty="0" err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𝑢</m:t>
                    </m:r>
                    <m:r>
                      <a:rPr lang="en-GB" sz="1600" i="1" u="sng" dirty="0" err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sz="1600" i="1" u="sng" dirty="0" err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𝑎𝑡</m:t>
                    </m:r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Find v when u=3, a=2, t=3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Find v when u=2, a=-3, t=6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Find u when v=6, a=-5, t=4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Find u when v=-10, a=-3, t=15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Find a when v=6, u=3, t=10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Find a when v=10, u=-4, t=2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Find t when v=12, u=8, a=-6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Find t when v=0, u=6, a=10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078133"/>
                <a:ext cx="3352800" cy="3260895"/>
              </a:xfrm>
              <a:prstGeom prst="rect">
                <a:avLst/>
              </a:prstGeom>
              <a:blipFill rotWithShape="0">
                <a:blip r:embed="rId4"/>
                <a:stretch>
                  <a:fillRect l="-36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00474" y="254253"/>
                <a:ext cx="343852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: Substitute </a:t>
                </a:r>
                <a:r>
                  <a:rPr lang="en-GB" sz="1600" u="sng" dirty="0">
                    <a:solidFill>
                      <a:sysClr val="windowText" lastClr="000000"/>
                    </a:solidFill>
                  </a:rPr>
                  <a:t>in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=−2 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into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why is there an error?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474" y="254253"/>
                <a:ext cx="3438525" cy="3242056"/>
              </a:xfrm>
              <a:prstGeom prst="rect">
                <a:avLst/>
              </a:prstGeom>
              <a:blipFill rotWithShape="0">
                <a:blip r:embed="rId5"/>
                <a:stretch>
                  <a:fillRect l="-351" t="-6877" b="-372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00474" y="3593674"/>
                <a:ext cx="3438525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Securing: 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Substitute </a:t>
                </a:r>
                <a:r>
                  <a:rPr lang="en-GB" sz="1600" u="sng" dirty="0">
                    <a:solidFill>
                      <a:sysClr val="windowText" lastClr="000000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=−3</m:t>
                    </m:r>
                  </m:oMath>
                </a14:m>
                <a:r>
                  <a:rPr lang="en-GB" sz="1600" u="sng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=−5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rad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600" i="1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+5</m:t>
                    </m:r>
                    <m:r>
                      <a:rPr lang="en-GB" sz="1600" i="1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sz="1600" i="1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474" y="3593674"/>
                <a:ext cx="3438525" cy="3289725"/>
              </a:xfrm>
              <a:prstGeom prst="rect">
                <a:avLst/>
              </a:prstGeom>
              <a:blipFill rotWithShape="0">
                <a:blip r:embed="rId6"/>
                <a:stretch>
                  <a:fillRect l="-35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800474" y="7078133"/>
                <a:ext cx="3395662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Mastering: </a:t>
                </a:r>
                <a14:m>
                  <m:oMath xmlns:m="http://schemas.openxmlformats.org/officeDocument/2006/math">
                    <m:r>
                      <a:rPr lang="en-GB" sz="1600" b="0" i="1" u="sng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𝐸</m:t>
                    </m:r>
                    <m:r>
                      <a:rPr lang="en-GB" sz="1600" b="0" i="1" u="sng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1600" b="0" i="1" u="sng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𝑚</m:t>
                    </m:r>
                    <m:sSup>
                      <m:sSupPr>
                        <m:ctrlPr>
                          <a:rPr lang="en-GB" sz="1600" b="0" i="1" u="sng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u="sng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𝑐</m:t>
                        </m:r>
                      </m:e>
                      <m:sup>
                        <m:r>
                          <a:rPr lang="en-GB" sz="1600" b="0" i="1" u="sng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Find E when m=3, c=2</a:t>
                </a:r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Find E when m=-4 c=3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Find E when m=-3 c=-2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Find m when E=12 c=2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Find m when E=16 c=4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Find m when E=100 c=5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Find c when E=16 m=4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Find c when E=100 m=4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474" y="7078133"/>
                <a:ext cx="3395662" cy="3260895"/>
              </a:xfrm>
              <a:prstGeom prst="rect">
                <a:avLst/>
              </a:prstGeom>
              <a:blipFill rotWithShape="0">
                <a:blip r:embed="rId7"/>
                <a:stretch>
                  <a:fillRect l="-35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799" y="237744"/>
                <a:ext cx="3352801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: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Substitute in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into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10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16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237744"/>
                <a:ext cx="3352801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360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00474" y="254253"/>
                <a:ext cx="343852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: Substitute </a:t>
                </a:r>
                <a:r>
                  <a:rPr lang="en-GB" sz="1600" u="sng" dirty="0">
                    <a:solidFill>
                      <a:sysClr val="windowText" lastClr="000000"/>
                    </a:solidFill>
                  </a:rPr>
                  <a:t>in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=−2 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into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−8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) Can’t square root a minus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474" y="254253"/>
                <a:ext cx="3438525" cy="3242056"/>
              </a:xfrm>
              <a:prstGeom prst="rect">
                <a:avLst/>
              </a:prstGeom>
              <a:blipFill rotWithShape="0">
                <a:blip r:embed="rId3"/>
                <a:stretch>
                  <a:fillRect l="-351" t="-6877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4800" y="3593675"/>
                <a:ext cx="335280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Securing:  Substitute for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=2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29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</m:t>
                        </m:r>
                      </m:e>
                    </m:rad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32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endParaRPr lang="en-GB" sz="12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352800" cy="3289725"/>
              </a:xfrm>
              <a:prstGeom prst="rect">
                <a:avLst/>
              </a:prstGeom>
              <a:blipFill rotWithShape="0">
                <a:blip r:embed="rId4"/>
                <a:stretch>
                  <a:fillRect l="-360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800474" y="3593674"/>
                <a:ext cx="3438525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Securing: 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Substitute </a:t>
                </a:r>
                <a:r>
                  <a:rPr lang="en-GB" sz="1600" u="sng" dirty="0">
                    <a:solidFill>
                      <a:sysClr val="windowText" lastClr="000000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=−3</m:t>
                    </m:r>
                  </m:oMath>
                </a14:m>
                <a:r>
                  <a:rPr lang="en-GB" sz="1600" u="sng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  <m:r>
                      <a:rPr lang="en-GB" sz="1600" i="1" u="sng" dirty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=−5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−8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−19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34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) Can’t square root a minus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19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-</m:t>
                    </m:r>
                    <m:r>
                      <a:rPr lang="en-GB" sz="1600" b="0" i="1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52</m:t>
                    </m:r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474" y="3593674"/>
                <a:ext cx="3438525" cy="3289725"/>
              </a:xfrm>
              <a:prstGeom prst="rect">
                <a:avLst/>
              </a:prstGeom>
              <a:blipFill rotWithShape="0">
                <a:blip r:embed="rId5"/>
                <a:stretch>
                  <a:fillRect l="-35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4800" y="7078133"/>
                <a:ext cx="33528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𝑣</m:t>
                    </m:r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1600" i="1" u="sng" dirty="0" err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𝑢</m:t>
                    </m:r>
                    <m:r>
                      <a:rPr lang="en-GB" sz="1600" i="1" u="sng" dirty="0" err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sz="1600" i="1" u="sng" dirty="0" err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𝑎𝑡</m:t>
                    </m:r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9</a:t>
                </a: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 -16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26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35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0.3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7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-2/3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-3/5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078133"/>
                <a:ext cx="3352800" cy="3260895"/>
              </a:xfrm>
              <a:prstGeom prst="rect">
                <a:avLst/>
              </a:prstGeom>
              <a:blipFill rotWithShape="0">
                <a:blip r:embed="rId6"/>
                <a:stretch>
                  <a:fillRect l="-36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00474" y="7078133"/>
                <a:ext cx="3395662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Mastering: </a:t>
                </a:r>
                <a14:m>
                  <m:oMath xmlns:m="http://schemas.openxmlformats.org/officeDocument/2006/math">
                    <m:r>
                      <a:rPr lang="en-GB" sz="1600" b="0" i="1" u="sng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𝐸</m:t>
                    </m:r>
                    <m:r>
                      <a:rPr lang="en-GB" sz="1600" b="0" i="1" u="sng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1600" b="0" i="1" u="sng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𝑚</m:t>
                    </m:r>
                    <m:sSup>
                      <m:sSupPr>
                        <m:ctrlPr>
                          <a:rPr lang="en-GB" sz="1600" b="0" i="1" u="sng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u="sng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𝑐</m:t>
                        </m:r>
                      </m:e>
                      <m:sup>
                        <m:r>
                          <a:rPr lang="en-GB" sz="1600" b="0" i="1" u="sng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12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-36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-12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 or -2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 or -5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474" y="7078133"/>
                <a:ext cx="3395662" cy="3260895"/>
              </a:xfrm>
              <a:prstGeom prst="rect">
                <a:avLst/>
              </a:prstGeom>
              <a:blipFill rotWithShape="0">
                <a:blip r:embed="rId7"/>
                <a:stretch>
                  <a:fillRect l="-35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710</Words>
  <Application>Microsoft Macintosh PowerPoint</Application>
  <PresentationFormat>Custom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2016-12-19T16:50:17Z</dcterms:created>
  <dcterms:modified xsi:type="dcterms:W3CDTF">2017-02-26T16:12:38Z</dcterms:modified>
</cp:coreProperties>
</file>