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729"/>
  </p:normalViewPr>
  <p:slideViewPr>
    <p:cSldViewPr snapToGrid="0" snapToObjects="1">
      <p:cViewPr>
        <p:scale>
          <a:sx n="200" d="100"/>
          <a:sy n="200" d="100"/>
        </p:scale>
        <p:origin x="-3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0BF3-1277-624E-A4D7-246060CA217D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4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237744"/>
            <a:ext cx="6934200" cy="30642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 dirty="0" smtClean="0">
                <a:solidFill>
                  <a:sysClr val="windowText" lastClr="000000"/>
                </a:solidFill>
              </a:rPr>
              <a:t>Developing </a:t>
            </a:r>
            <a:r>
              <a:rPr lang="mr-IN" sz="1600" u="sng" dirty="0" smtClean="0">
                <a:solidFill>
                  <a:sysClr val="windowText" lastClr="000000"/>
                </a:solidFill>
              </a:rPr>
              <a:t>–</a:t>
            </a:r>
            <a:r>
              <a:rPr lang="en-GB" sz="1600" u="sng" dirty="0" smtClean="0">
                <a:solidFill>
                  <a:sysClr val="windowText" lastClr="000000"/>
                </a:solidFill>
              </a:rPr>
              <a:t> Reflect in the lines</a:t>
            </a:r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r>
              <a:rPr lang="en-GB" sz="1400" dirty="0">
                <a:solidFill>
                  <a:sysClr val="windowText" lastClr="000000"/>
                </a:solidFill>
              </a:rPr>
              <a:t> </a:t>
            </a:r>
            <a:endParaRPr lang="en-GB" sz="1600" u="sng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3378201"/>
            <a:ext cx="6934200" cy="3505200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 dirty="0" smtClean="0">
                <a:solidFill>
                  <a:sysClr val="windowText" lastClr="000000"/>
                </a:solidFill>
              </a:rPr>
              <a:t>Securing</a:t>
            </a: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7078133"/>
            <a:ext cx="6934200" cy="3260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 dirty="0" smtClean="0">
                <a:solidFill>
                  <a:sysClr val="windowText" lastClr="000000"/>
                </a:solidFill>
              </a:rPr>
              <a:t>Mastering </a:t>
            </a:r>
            <a:r>
              <a:rPr lang="mr-IN" sz="1600" u="sng" dirty="0" smtClean="0">
                <a:solidFill>
                  <a:sysClr val="windowText" lastClr="000000"/>
                </a:solidFill>
              </a:rPr>
              <a:t>–</a:t>
            </a:r>
            <a:r>
              <a:rPr lang="en-GB" sz="1600" u="sng" dirty="0" smtClean="0">
                <a:solidFill>
                  <a:sysClr val="windowText" lastClr="000000"/>
                </a:solidFill>
              </a:rPr>
              <a:t> reflect the shape in the line y=x, y=x-7</a:t>
            </a: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4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42" y="551980"/>
            <a:ext cx="2695046" cy="2613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21" y="551980"/>
            <a:ext cx="2695046" cy="2613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5" y="3929517"/>
            <a:ext cx="2908300" cy="279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194" y="3929517"/>
            <a:ext cx="2908300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6" y="7507306"/>
            <a:ext cx="2580218" cy="2596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821" y="7507306"/>
            <a:ext cx="2580218" cy="25968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2372" y="808074"/>
            <a:ext cx="857693" cy="48909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4056" y="645042"/>
            <a:ext cx="2528242" cy="121373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9552" y="2236109"/>
            <a:ext cx="857693" cy="48909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29532" y="1951834"/>
            <a:ext cx="20533" cy="11507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iangle 20"/>
          <p:cNvSpPr/>
          <p:nvPr/>
        </p:nvSpPr>
        <p:spPr>
          <a:xfrm>
            <a:off x="4104168" y="723013"/>
            <a:ext cx="758456" cy="659219"/>
          </a:xfrm>
          <a:prstGeom prst="triangl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5144078" y="606978"/>
            <a:ext cx="8846" cy="9241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25"/>
          <p:cNvSpPr/>
          <p:nvPr/>
        </p:nvSpPr>
        <p:spPr>
          <a:xfrm>
            <a:off x="4192211" y="1666405"/>
            <a:ext cx="758456" cy="659219"/>
          </a:xfrm>
          <a:prstGeom prst="triangl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06006" y="1997677"/>
            <a:ext cx="852179" cy="7476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79292" y="4264702"/>
            <a:ext cx="277318" cy="277318"/>
          </a:xfrm>
          <a:prstGeom prst="rect">
            <a:avLst/>
          </a:prstGeom>
          <a:solidFill>
            <a:srgbClr val="FF9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Triangle 30"/>
          <p:cNvSpPr/>
          <p:nvPr/>
        </p:nvSpPr>
        <p:spPr>
          <a:xfrm>
            <a:off x="4379135" y="5640050"/>
            <a:ext cx="396000" cy="393491"/>
          </a:xfrm>
          <a:prstGeom prst="rt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iamond 31"/>
          <p:cNvSpPr/>
          <p:nvPr/>
        </p:nvSpPr>
        <p:spPr>
          <a:xfrm>
            <a:off x="1563443" y="8365334"/>
            <a:ext cx="404734" cy="427219"/>
          </a:xfrm>
          <a:prstGeom prst="diamond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-Shape 33"/>
          <p:cNvSpPr/>
          <p:nvPr/>
        </p:nvSpPr>
        <p:spPr>
          <a:xfrm>
            <a:off x="4308006" y="7890485"/>
            <a:ext cx="597054" cy="474849"/>
          </a:xfrm>
          <a:prstGeom prst="corner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04056" y="3593244"/>
            <a:ext cx="266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ysClr val="windowText" lastClr="000000"/>
                </a:solidFill>
              </a:rPr>
              <a:t>Reflect </a:t>
            </a:r>
            <a:r>
              <a:rPr lang="en-GB" sz="1200" dirty="0">
                <a:solidFill>
                  <a:sysClr val="windowText" lastClr="000000"/>
                </a:solidFill>
              </a:rPr>
              <a:t>the shape in the lines, x=1, y=6, y=3, x=-</a:t>
            </a:r>
            <a:r>
              <a:rPr lang="en-GB" sz="1200" dirty="0" smtClean="0">
                <a:solidFill>
                  <a:sysClr val="windowText" lastClr="000000"/>
                </a:solidFill>
              </a:rPr>
              <a:t>4</a:t>
            </a:r>
            <a:endParaRPr lang="en-GB" sz="1200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00019" y="3528457"/>
            <a:ext cx="266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ysClr val="windowText" lastClr="000000"/>
                </a:solidFill>
              </a:rPr>
              <a:t>Reflect </a:t>
            </a:r>
            <a:r>
              <a:rPr lang="en-GB" sz="1200" dirty="0">
                <a:solidFill>
                  <a:sysClr val="windowText" lastClr="000000"/>
                </a:solidFill>
              </a:rPr>
              <a:t>the shape in the lines, </a:t>
            </a:r>
            <a:r>
              <a:rPr lang="en-GB" sz="1200" dirty="0" smtClean="0">
                <a:solidFill>
                  <a:sysClr val="windowText" lastClr="000000"/>
                </a:solidFill>
              </a:rPr>
              <a:t>y=-2, </a:t>
            </a:r>
            <a:r>
              <a:rPr lang="en-GB" sz="1200" dirty="0">
                <a:solidFill>
                  <a:sysClr val="windowText" lastClr="000000"/>
                </a:solidFill>
              </a:rPr>
              <a:t>y</a:t>
            </a:r>
            <a:r>
              <a:rPr lang="en-GB" sz="1200" dirty="0" smtClean="0">
                <a:solidFill>
                  <a:sysClr val="windowText" lastClr="000000"/>
                </a:solidFill>
              </a:rPr>
              <a:t>=-6</a:t>
            </a:r>
            <a:r>
              <a:rPr lang="en-GB" sz="1200" dirty="0">
                <a:solidFill>
                  <a:sysClr val="windowText" lastClr="000000"/>
                </a:solidFill>
              </a:rPr>
              <a:t>, </a:t>
            </a:r>
            <a:r>
              <a:rPr lang="en-GB" sz="1200" dirty="0" smtClean="0">
                <a:solidFill>
                  <a:sysClr val="windowText" lastClr="000000"/>
                </a:solidFill>
              </a:rPr>
              <a:t>x=0</a:t>
            </a:r>
            <a:endParaRPr lang="en-GB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6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237744"/>
            <a:ext cx="6934200" cy="30642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 dirty="0" smtClean="0">
                <a:solidFill>
                  <a:sysClr val="windowText" lastClr="000000"/>
                </a:solidFill>
              </a:rPr>
              <a:t>Developing</a:t>
            </a:r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r>
              <a:rPr lang="en-GB" sz="1400" dirty="0">
                <a:solidFill>
                  <a:sysClr val="windowText" lastClr="000000"/>
                </a:solidFill>
              </a:rPr>
              <a:t> </a:t>
            </a:r>
            <a:endParaRPr lang="en-GB" sz="1600" u="sng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3378201"/>
            <a:ext cx="6934200" cy="3505200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u="sng" dirty="0" smtClean="0">
                <a:solidFill>
                  <a:sysClr val="windowText" lastClr="000000"/>
                </a:solidFill>
              </a:rPr>
              <a:t>Securing </a:t>
            </a:r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7078133"/>
            <a:ext cx="6934200" cy="3260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 dirty="0" smtClean="0">
                <a:solidFill>
                  <a:sysClr val="windowText" lastClr="000000"/>
                </a:solidFill>
              </a:rPr>
              <a:t>Mastering </a:t>
            </a:r>
            <a:r>
              <a:rPr lang="mr-IN" sz="1600" u="sng" dirty="0" smtClean="0">
                <a:solidFill>
                  <a:sysClr val="windowText" lastClr="000000"/>
                </a:solidFill>
              </a:rPr>
              <a:t>–</a:t>
            </a:r>
            <a:r>
              <a:rPr lang="en-GB" sz="1600" u="sng" dirty="0">
                <a:solidFill>
                  <a:sysClr val="windowText" lastClr="000000"/>
                </a:solidFill>
              </a:rPr>
              <a:t> Reflect the shape in the line y=x, y=x-7</a:t>
            </a: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4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42" y="551980"/>
            <a:ext cx="2695046" cy="2613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21" y="551980"/>
            <a:ext cx="2695046" cy="2613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5" y="3929517"/>
            <a:ext cx="2908300" cy="279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194" y="3929517"/>
            <a:ext cx="2908300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6" y="7507306"/>
            <a:ext cx="2580218" cy="2596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821" y="7507306"/>
            <a:ext cx="2580218" cy="25968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2372" y="808074"/>
            <a:ext cx="857693" cy="48909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04056" y="645042"/>
            <a:ext cx="2528242" cy="121373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9552" y="2236109"/>
            <a:ext cx="857693" cy="48909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29532" y="1951834"/>
            <a:ext cx="20533" cy="11507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iangle 20"/>
          <p:cNvSpPr/>
          <p:nvPr/>
        </p:nvSpPr>
        <p:spPr>
          <a:xfrm>
            <a:off x="4104168" y="723013"/>
            <a:ext cx="758456" cy="659219"/>
          </a:xfrm>
          <a:prstGeom prst="triangl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5144078" y="606978"/>
            <a:ext cx="8846" cy="9241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25"/>
          <p:cNvSpPr/>
          <p:nvPr/>
        </p:nvSpPr>
        <p:spPr>
          <a:xfrm>
            <a:off x="4197907" y="1570473"/>
            <a:ext cx="758456" cy="659219"/>
          </a:xfrm>
          <a:prstGeom prst="triangl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138099" y="1893981"/>
            <a:ext cx="1296279" cy="105639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79292" y="4264702"/>
            <a:ext cx="277318" cy="277318"/>
          </a:xfrm>
          <a:prstGeom prst="rect">
            <a:avLst/>
          </a:prstGeom>
          <a:solidFill>
            <a:srgbClr val="FF9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Triangle 30"/>
          <p:cNvSpPr/>
          <p:nvPr/>
        </p:nvSpPr>
        <p:spPr>
          <a:xfrm>
            <a:off x="4379135" y="5640050"/>
            <a:ext cx="396000" cy="393491"/>
          </a:xfrm>
          <a:prstGeom prst="rtTriangl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iamond 31"/>
          <p:cNvSpPr/>
          <p:nvPr/>
        </p:nvSpPr>
        <p:spPr>
          <a:xfrm>
            <a:off x="1563443" y="8365334"/>
            <a:ext cx="404734" cy="427219"/>
          </a:xfrm>
          <a:prstGeom prst="diamond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850065" y="1305618"/>
            <a:ext cx="857693" cy="4890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022352" y="2223889"/>
            <a:ext cx="857693" cy="4890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iangle 33"/>
          <p:cNvSpPr/>
          <p:nvPr/>
        </p:nvSpPr>
        <p:spPr>
          <a:xfrm>
            <a:off x="5434378" y="723012"/>
            <a:ext cx="758456" cy="65921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riangle 34"/>
          <p:cNvSpPr/>
          <p:nvPr/>
        </p:nvSpPr>
        <p:spPr>
          <a:xfrm rot="6372923">
            <a:off x="4853701" y="2394623"/>
            <a:ext cx="758456" cy="65921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2162755" y="3962576"/>
            <a:ext cx="7951" cy="275479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976851" y="4264702"/>
            <a:ext cx="277318" cy="2773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>
            <a:off x="646642" y="4542020"/>
            <a:ext cx="26950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81829" y="4542020"/>
            <a:ext cx="277318" cy="2773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>
            <a:off x="674829" y="4949601"/>
            <a:ext cx="26950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079292" y="5339971"/>
            <a:ext cx="277318" cy="2773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1491424" y="3975112"/>
            <a:ext cx="7951" cy="275479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638711" y="4264702"/>
            <a:ext cx="277318" cy="2773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04056" y="3593244"/>
            <a:ext cx="266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ysClr val="windowText" lastClr="000000"/>
                </a:solidFill>
              </a:rPr>
              <a:t>Reflect </a:t>
            </a:r>
            <a:r>
              <a:rPr lang="en-GB" sz="1200" dirty="0">
                <a:solidFill>
                  <a:sysClr val="windowText" lastClr="000000"/>
                </a:solidFill>
              </a:rPr>
              <a:t>the shape in the lines, x=1, y=6, y=3, x=-</a:t>
            </a:r>
            <a:r>
              <a:rPr lang="en-GB" sz="1200" dirty="0" smtClean="0">
                <a:solidFill>
                  <a:sysClr val="windowText" lastClr="000000"/>
                </a:solidFill>
              </a:rPr>
              <a:t>4</a:t>
            </a:r>
            <a:endParaRPr lang="en-GB" sz="1200" dirty="0">
              <a:solidFill>
                <a:sysClr val="windowText" lastClr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00019" y="3528457"/>
            <a:ext cx="266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ysClr val="windowText" lastClr="000000"/>
                </a:solidFill>
              </a:rPr>
              <a:t>Reflect </a:t>
            </a:r>
            <a:r>
              <a:rPr lang="en-GB" sz="1200" dirty="0">
                <a:solidFill>
                  <a:sysClr val="windowText" lastClr="000000"/>
                </a:solidFill>
              </a:rPr>
              <a:t>the shape in the lines, </a:t>
            </a:r>
            <a:r>
              <a:rPr lang="en-GB" sz="1200" dirty="0" smtClean="0">
                <a:solidFill>
                  <a:sysClr val="windowText" lastClr="000000"/>
                </a:solidFill>
              </a:rPr>
              <a:t>y=-2, </a:t>
            </a:r>
            <a:r>
              <a:rPr lang="en-GB" sz="1200" dirty="0">
                <a:solidFill>
                  <a:sysClr val="windowText" lastClr="000000"/>
                </a:solidFill>
              </a:rPr>
              <a:t>y</a:t>
            </a:r>
            <a:r>
              <a:rPr lang="en-GB" sz="1200" dirty="0" smtClean="0">
                <a:solidFill>
                  <a:sysClr val="windowText" lastClr="000000"/>
                </a:solidFill>
              </a:rPr>
              <a:t>=-6</a:t>
            </a:r>
            <a:r>
              <a:rPr lang="en-GB" sz="1200" dirty="0">
                <a:solidFill>
                  <a:sysClr val="windowText" lastClr="000000"/>
                </a:solidFill>
              </a:rPr>
              <a:t>, </a:t>
            </a:r>
            <a:r>
              <a:rPr lang="en-GB" sz="1200" dirty="0" smtClean="0">
                <a:solidFill>
                  <a:sysClr val="windowText" lastClr="000000"/>
                </a:solidFill>
              </a:rPr>
              <a:t>x=0</a:t>
            </a:r>
            <a:endParaRPr lang="en-GB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942821" y="5617289"/>
            <a:ext cx="26950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42821" y="6159549"/>
            <a:ext cx="269504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5314100" y="3962576"/>
            <a:ext cx="7951" cy="275479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ight Triangle 47"/>
          <p:cNvSpPr/>
          <p:nvPr/>
        </p:nvSpPr>
        <p:spPr>
          <a:xfrm flipV="1">
            <a:off x="4380201" y="5208447"/>
            <a:ext cx="396000" cy="393491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Triangle 48"/>
          <p:cNvSpPr/>
          <p:nvPr/>
        </p:nvSpPr>
        <p:spPr>
          <a:xfrm flipV="1">
            <a:off x="4390238" y="6312269"/>
            <a:ext cx="396000" cy="393491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ight Triangle 49"/>
          <p:cNvSpPr/>
          <p:nvPr/>
        </p:nvSpPr>
        <p:spPr>
          <a:xfrm flipH="1">
            <a:off x="5859950" y="5613339"/>
            <a:ext cx="396000" cy="393491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799552" y="7507306"/>
            <a:ext cx="2436628" cy="252569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iamond 51"/>
          <p:cNvSpPr/>
          <p:nvPr/>
        </p:nvSpPr>
        <p:spPr>
          <a:xfrm>
            <a:off x="2017894" y="8812891"/>
            <a:ext cx="404734" cy="427219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799552" y="7612059"/>
            <a:ext cx="1544885" cy="162805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iamond 60"/>
          <p:cNvSpPr/>
          <p:nvPr/>
        </p:nvSpPr>
        <p:spPr>
          <a:xfrm>
            <a:off x="1201744" y="8012578"/>
            <a:ext cx="404734" cy="427219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-Shape 61"/>
          <p:cNvSpPr/>
          <p:nvPr/>
        </p:nvSpPr>
        <p:spPr>
          <a:xfrm>
            <a:off x="4308006" y="7890485"/>
            <a:ext cx="597054" cy="474849"/>
          </a:xfrm>
          <a:prstGeom prst="corner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4000071" y="7529706"/>
            <a:ext cx="2508587" cy="250329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-Shape 64"/>
          <p:cNvSpPr/>
          <p:nvPr/>
        </p:nvSpPr>
        <p:spPr>
          <a:xfrm rot="16200000" flipV="1">
            <a:off x="5656882" y="9184051"/>
            <a:ext cx="597054" cy="474849"/>
          </a:xfrm>
          <a:prstGeom prst="corne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5003800" y="7296150"/>
            <a:ext cx="151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6508658" y="8012578"/>
            <a:ext cx="787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Can’t plot y=x-7 as the line goes through </a:t>
            </a:r>
            <a:r>
              <a:rPr lang="en-GB" sz="1200" smtClean="0"/>
              <a:t>the shape.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10954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108</Words>
  <Application>Microsoft Macintosh PowerPoint</Application>
  <PresentationFormat>Custom</PresentationFormat>
  <Paragraphs>75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2016-12-19T16:50:17Z</dcterms:created>
  <dcterms:modified xsi:type="dcterms:W3CDTF">2016-12-20T10:14:36Z</dcterms:modified>
</cp:coreProperties>
</file>