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20" d="100"/>
          <a:sy n="120" d="100"/>
        </p:scale>
        <p:origin x="540" y="-4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27.png"/><Relationship Id="rId2" Type="http://schemas.openxmlformats.org/officeDocument/2006/relationships/image" Target="../media/image1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14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4800" y="7078132"/>
                <a:ext cx="3305092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Mastering – Rationalise then answer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18</m:t>
                            </m:r>
                          </m:e>
                        </m:rad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72</m:t>
                            </m:r>
                          </m:e>
                        </m:rad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</m:e>
                        </m:rad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48</m:t>
                            </m:r>
                          </m:e>
                        </m:rad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45</m:t>
                            </m:r>
                          </m:e>
                        </m:rad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rad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72</m:t>
                            </m:r>
                          </m:e>
                        </m:rad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078132"/>
                <a:ext cx="3305092" cy="3260895"/>
              </a:xfrm>
              <a:prstGeom prst="rect">
                <a:avLst/>
              </a:prstGeom>
              <a:blipFill rotWithShape="0">
                <a:blip r:embed="rId2"/>
                <a:stretch>
                  <a:fillRect l="-36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04800" y="237744"/>
            <a:ext cx="3411794" cy="3242056"/>
            <a:chOff x="304800" y="237744"/>
            <a:chExt cx="3411794" cy="324205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304800" y="237744"/>
                  <a:ext cx="3411794" cy="3242056"/>
                </a:xfrm>
                <a:prstGeom prst="rect">
                  <a:avLst/>
                </a:prstGeom>
                <a:noFill/>
                <a:ln w="381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Developing – Rationalis</a:t>
                  </a:r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e the denominator</a:t>
                  </a:r>
                </a:p>
                <a:p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		</a:t>
                  </a: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2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400" dirty="0" smtClean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37744"/>
                  <a:ext cx="3411794" cy="32420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883"/>
                  </a:stretch>
                </a:blipFill>
                <a:ln w="38100"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Rectangle 3"/>
                <p:cNvSpPr/>
                <p:nvPr/>
              </p:nvSpPr>
              <p:spPr>
                <a:xfrm>
                  <a:off x="1446421" y="1099495"/>
                  <a:ext cx="900613" cy="18810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6421" y="1099495"/>
                  <a:ext cx="900613" cy="188102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405" b="-32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/>
                <p:cNvSpPr/>
                <p:nvPr/>
              </p:nvSpPr>
              <p:spPr>
                <a:xfrm>
                  <a:off x="2499433" y="1078912"/>
                  <a:ext cx="900613" cy="190161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8)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9433" y="1078912"/>
                  <a:ext cx="900613" cy="190161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4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3795962" y="254251"/>
            <a:ext cx="3467100" cy="3225549"/>
            <a:chOff x="3795962" y="254251"/>
            <a:chExt cx="3467100" cy="322554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3795962" y="254251"/>
                  <a:ext cx="3467100" cy="3225549"/>
                </a:xfrm>
                <a:prstGeom prst="rect">
                  <a:avLst/>
                </a:prstGeom>
                <a:noFill/>
                <a:ln w="381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Developing – Rationalis</a:t>
                  </a:r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e the denominator</a:t>
                  </a:r>
                </a:p>
                <a:p>
                  <a:endParaRPr lang="en-GB" sz="1400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400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2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5962" y="254251"/>
                  <a:ext cx="3467100" cy="322554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45"/>
                  </a:stretch>
                </a:blipFill>
                <a:ln w="38100"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4803042" y="951928"/>
                  <a:ext cx="1057024" cy="21132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sz="2400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3042" y="951928"/>
                  <a:ext cx="1057024" cy="211327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202" b="-28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angle 11"/>
                <p:cNvSpPr/>
                <p:nvPr/>
              </p:nvSpPr>
              <p:spPr>
                <a:xfrm>
                  <a:off x="6012465" y="951927"/>
                  <a:ext cx="1226535" cy="211301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8)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sz="2400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465" y="951927"/>
                  <a:ext cx="1226535" cy="211301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396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304800" y="3593675"/>
            <a:ext cx="6934200" cy="3289725"/>
            <a:chOff x="304800" y="3593675"/>
            <a:chExt cx="6934200" cy="32897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Rectangle 22"/>
                <p:cNvSpPr/>
                <p:nvPr/>
              </p:nvSpPr>
              <p:spPr>
                <a:xfrm>
                  <a:off x="304800" y="3593675"/>
                  <a:ext cx="6934200" cy="3289725"/>
                </a:xfrm>
                <a:prstGeom prst="rect">
                  <a:avLst/>
                </a:prstGeom>
                <a:noFill/>
                <a:ln w="38100">
                  <a:solidFill>
                    <a:srgbClr val="FF9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600" u="sng" dirty="0" smtClean="0">
                      <a:solidFill>
                        <a:sysClr val="windowText" lastClr="000000"/>
                      </a:solidFill>
                    </a:rPr>
                    <a:t>Securing - Rationalise the denominator</a:t>
                  </a:r>
                </a:p>
                <a:p>
                  <a:endParaRPr lang="en-GB" sz="1600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593675"/>
                  <a:ext cx="6934200" cy="328972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437"/>
                  </a:stretch>
                </a:blipFill>
                <a:ln w="38100">
                  <a:solidFill>
                    <a:srgbClr val="FF93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1726459" y="4194165"/>
                  <a:ext cx="865666" cy="24613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sz="1600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8)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6459" y="4194165"/>
                  <a:ext cx="865666" cy="246131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5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3330106" y="4194165"/>
                  <a:ext cx="995403" cy="24449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sz="1600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10)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+14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0106" y="4194165"/>
                  <a:ext cx="995403" cy="244490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3049" b="-49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/>
                <p:cNvSpPr/>
                <p:nvPr/>
              </p:nvSpPr>
              <p:spPr>
                <a:xfrm>
                  <a:off x="4945066" y="4177477"/>
                  <a:ext cx="914999" cy="24440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GB" sz="1600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5066" y="4177477"/>
                  <a:ext cx="914999" cy="244400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3333" b="-2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716594" y="7078132"/>
                <a:ext cx="3520619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Mastering – Find </a:t>
                </a:r>
                <a14:m>
                  <m:oMath xmlns:m="http://schemas.openxmlformats.org/officeDocument/2006/math">
                    <m:r>
                      <a:rPr lang="en-GB" sz="14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 in its simplest form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594" y="7078132"/>
                <a:ext cx="3520619" cy="326089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Triangle 13"/>
          <p:cNvSpPr/>
          <p:nvPr/>
        </p:nvSpPr>
        <p:spPr>
          <a:xfrm>
            <a:off x="4615112" y="7786228"/>
            <a:ext cx="1828800" cy="173943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095178" y="8645686"/>
                <a:ext cx="46096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178" y="8645686"/>
                <a:ext cx="460960" cy="309637"/>
              </a:xfrm>
              <a:prstGeom prst="rect">
                <a:avLst/>
              </a:prstGeom>
              <a:blipFill rotWithShape="0">
                <a:blip r:embed="rId14"/>
                <a:stretch>
                  <a:fillRect r="-1333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453090" y="8315675"/>
                <a:ext cx="46096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090" y="8315675"/>
                <a:ext cx="460960" cy="309637"/>
              </a:xfrm>
              <a:prstGeom prst="rect">
                <a:avLst/>
              </a:prstGeom>
              <a:blipFill rotWithShape="0">
                <a:blip r:embed="rId15"/>
                <a:stretch>
                  <a:fillRect r="-1333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385243" y="9560340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243" y="9560340"/>
                <a:ext cx="183320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237744"/>
            <a:ext cx="3411794" cy="3242056"/>
            <a:chOff x="304800" y="237744"/>
            <a:chExt cx="3411794" cy="324205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304800" y="237744"/>
                  <a:ext cx="3411794" cy="3242056"/>
                </a:xfrm>
                <a:prstGeom prst="rect">
                  <a:avLst/>
                </a:prstGeom>
                <a:noFill/>
                <a:ln w="381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Developing – Rationalis</a:t>
                  </a:r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e the denominator</a:t>
                  </a:r>
                </a:p>
                <a:p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		</a:t>
                  </a: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2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400" dirty="0" smtClean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37744"/>
                  <a:ext cx="3411794" cy="324205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83"/>
                  </a:stretch>
                </a:blipFill>
                <a:ln w="38100"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1446421" y="1099495"/>
                  <a:ext cx="900613" cy="19852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 </a:t>
                  </a:r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6421" y="1099495"/>
                  <a:ext cx="900613" cy="198522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405" b="-3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499433" y="1078912"/>
                  <a:ext cx="900613" cy="19875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8)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GB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9433" y="1078912"/>
                  <a:ext cx="900613" cy="19875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405" b="-61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3795962" y="254251"/>
            <a:ext cx="3468379" cy="3225549"/>
            <a:chOff x="3795962" y="254251"/>
            <a:chExt cx="3468379" cy="322554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3795962" y="254251"/>
                  <a:ext cx="3467100" cy="3225549"/>
                </a:xfrm>
                <a:prstGeom prst="rect">
                  <a:avLst/>
                </a:prstGeom>
                <a:noFill/>
                <a:ln w="381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Developing – Rationalis</a:t>
                  </a:r>
                  <a:r>
                    <a:rPr lang="en-GB" sz="1400" u="sng" dirty="0" smtClean="0">
                      <a:solidFill>
                        <a:sysClr val="windowText" lastClr="000000"/>
                      </a:solidFill>
                    </a:rPr>
                    <a:t>e the denominator</a:t>
                  </a:r>
                </a:p>
                <a:p>
                  <a:endParaRPr lang="en-GB" sz="1400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400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sz="1600" u="sng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2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5962" y="254251"/>
                  <a:ext cx="3467100" cy="322554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045"/>
                  </a:stretch>
                </a:blipFill>
                <a:ln w="38100"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Rectangle 18"/>
                <p:cNvSpPr/>
                <p:nvPr/>
              </p:nvSpPr>
              <p:spPr>
                <a:xfrm>
                  <a:off x="4803041" y="951928"/>
                  <a:ext cx="1185362" cy="209249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a14:m>
                  <a:r>
                    <a:rPr lang="en-GB" sz="2400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3041" y="951928"/>
                  <a:ext cx="1185362" cy="209249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tangle 19"/>
                <p:cNvSpPr/>
                <p:nvPr/>
              </p:nvSpPr>
              <p:spPr>
                <a:xfrm>
                  <a:off x="5866190" y="917251"/>
                  <a:ext cx="1398151" cy="20797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8)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den>
                      </m:f>
                    </m:oMath>
                  </a14:m>
                  <a:r>
                    <a:rPr lang="en-GB" sz="2400" u="sng" dirty="0">
                      <a:solidFill>
                        <a:sysClr val="windowText" lastClr="000000"/>
                      </a:solidFill>
                    </a:rPr>
                    <a:t>  </a:t>
                  </a:r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endParaRPr lang="en-GB" sz="24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6190" y="917251"/>
                  <a:ext cx="1398151" cy="207973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4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304800" y="3593675"/>
            <a:ext cx="6934200" cy="3289725"/>
            <a:chOff x="304800" y="3593675"/>
            <a:chExt cx="6934200" cy="32897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/>
                <p:cNvSpPr/>
                <p:nvPr/>
              </p:nvSpPr>
              <p:spPr>
                <a:xfrm>
                  <a:off x="304800" y="3593675"/>
                  <a:ext cx="6934200" cy="3289725"/>
                </a:xfrm>
                <a:prstGeom prst="rect">
                  <a:avLst/>
                </a:prstGeom>
                <a:noFill/>
                <a:ln w="38100">
                  <a:solidFill>
                    <a:srgbClr val="FF9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1600" u="sng" dirty="0" smtClean="0">
                      <a:solidFill>
                        <a:sysClr val="windowText" lastClr="000000"/>
                      </a:solidFill>
                    </a:rPr>
                    <a:t>Securing - Rationalise the denominator</a:t>
                  </a:r>
                </a:p>
                <a:p>
                  <a:endParaRPr lang="en-GB" sz="1600" u="sng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9−3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dirty="0" smtClean="0">
                      <a:solidFill>
                        <a:sysClr val="windowText" lastClr="000000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8−2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a14:m>
                  <a:endParaRPr lang="en-GB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r>
                        <a:rPr lang="en-GB" sz="16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4−2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sz="16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35+5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46</m:t>
                          </m:r>
                        </m:den>
                      </m:f>
                    </m:oMath>
                  </a14:m>
                  <a:endParaRPr lang="en-GB" sz="1600" dirty="0" smtClean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593675"/>
                  <a:ext cx="6934200" cy="328972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37"/>
                  </a:stretch>
                </a:blipFill>
                <a:ln w="38100">
                  <a:solidFill>
                    <a:srgbClr val="FF93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Rectangle 24"/>
                <p:cNvSpPr/>
                <p:nvPr/>
              </p:nvSpPr>
              <p:spPr>
                <a:xfrm>
                  <a:off x="1726458" y="4194165"/>
                  <a:ext cx="1603647" cy="23245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5) </a:t>
                  </a:r>
                  <a14:m>
                    <m:oMath xmlns:m="http://schemas.openxmlformats.org/officeDocument/2006/math">
                      <m:r>
                        <a:rPr lang="en-GB" sz="16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dirty="0" smtClean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8) -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6458" y="4194165"/>
                  <a:ext cx="1603647" cy="232454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90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3330106" y="4194165"/>
                  <a:ext cx="1421657" cy="244714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9)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55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+25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a14:m>
                  <a:r>
                    <a:rPr lang="en-GB" sz="1600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10)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+14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11)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12)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+18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0106" y="4194165"/>
                  <a:ext cx="1421657" cy="244714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14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/>
                <p:cNvSpPr/>
                <p:nvPr/>
              </p:nvSpPr>
              <p:spPr>
                <a:xfrm>
                  <a:off x="4945066" y="4177477"/>
                  <a:ext cx="2044131" cy="24708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30−6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a14:m>
                  <a:r>
                    <a:rPr lang="en-GB" sz="1600" dirty="0">
                      <a:solidFill>
                        <a:sysClr val="windowText" lastClr="000000"/>
                      </a:solidFill>
                    </a:rPr>
                    <a:t> </a:t>
                  </a:r>
                </a:p>
                <a:p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25+5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a14:m>
                  <a:endParaRPr lang="en-GB" sz="1600" dirty="0">
                    <a:solidFill>
                      <a:sysClr val="windowText" lastClr="000000"/>
                    </a:solidFill>
                  </a:endParaRPr>
                </a:p>
                <a:p>
                  <a:endParaRPr lang="en-GB" sz="1600" u="sng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1600" dirty="0" smtClean="0">
                      <a:solidFill>
                        <a:sysClr val="windowText" lastClr="000000"/>
                      </a:solidFill>
                    </a:rPr>
                    <a:t>16)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15−5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5066" y="4177477"/>
                  <a:ext cx="2044131" cy="247080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48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304800" y="7078132"/>
                <a:ext cx="3305092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Mastering – Rationalise then answer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078132"/>
                <a:ext cx="3305092" cy="3260895"/>
              </a:xfrm>
              <a:prstGeom prst="rect">
                <a:avLst/>
              </a:prstGeom>
              <a:blipFill rotWithShape="0">
                <a:blip r:embed="rId12"/>
                <a:stretch>
                  <a:fillRect l="-365" t="-18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3716594" y="7078132"/>
                <a:ext cx="3520619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Mastering – Find </a:t>
                </a:r>
                <a14:m>
                  <m:oMath xmlns:m="http://schemas.openxmlformats.org/officeDocument/2006/math">
                    <m:r>
                      <a:rPr lang="en-GB" sz="14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u="sng" dirty="0" smtClean="0">
                    <a:solidFill>
                      <a:sysClr val="windowText" lastClr="000000"/>
                    </a:solidFill>
                  </a:rPr>
                  <a:t> in its simplest form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594" y="7078132"/>
                <a:ext cx="3520619" cy="326089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Triangle 29"/>
          <p:cNvSpPr/>
          <p:nvPr/>
        </p:nvSpPr>
        <p:spPr>
          <a:xfrm>
            <a:off x="4615112" y="7786228"/>
            <a:ext cx="1828800" cy="173943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095178" y="8645686"/>
                <a:ext cx="46096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178" y="8645686"/>
                <a:ext cx="460960" cy="309637"/>
              </a:xfrm>
              <a:prstGeom prst="rect">
                <a:avLst/>
              </a:prstGeom>
              <a:blipFill rotWithShape="0">
                <a:blip r:embed="rId14"/>
                <a:stretch>
                  <a:fillRect r="-1333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453090" y="8315675"/>
                <a:ext cx="46096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090" y="8315675"/>
                <a:ext cx="460960" cy="309637"/>
              </a:xfrm>
              <a:prstGeom prst="rect">
                <a:avLst/>
              </a:prstGeom>
              <a:blipFill rotWithShape="0">
                <a:blip r:embed="rId15"/>
                <a:stretch>
                  <a:fillRect r="-1333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385243" y="9560340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243" y="9560340"/>
                <a:ext cx="183320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615112" y="9936270"/>
                <a:ext cx="160217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112" y="9936270"/>
                <a:ext cx="1602170" cy="309637"/>
              </a:xfrm>
              <a:prstGeom prst="rect">
                <a:avLst/>
              </a:prstGeom>
              <a:blipFill rotWithShape="0">
                <a:blip r:embed="rId17"/>
                <a:stretch>
                  <a:fillRect l="-1521" r="-342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106</Words>
  <Application>Microsoft Office PowerPoint</Application>
  <PresentationFormat>Custom</PresentationFormat>
  <Paragraphs>179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20</cp:revision>
  <dcterms:created xsi:type="dcterms:W3CDTF">2016-12-19T16:50:17Z</dcterms:created>
  <dcterms:modified xsi:type="dcterms:W3CDTF">2017-02-07T14:21:22Z</dcterms:modified>
</cp:coreProperties>
</file>