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844"/>
            <a:ext cx="7559675" cy="3012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253096"/>
            <a:ext cx="7559675" cy="3299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668519"/>
            <a:ext cx="7559675" cy="39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597" y="925670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9.434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12.207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13.601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15.620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20.809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20.616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15.652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3.905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0.707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8597" y="3758405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11) 10.909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12) 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13) 17.861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14) 16.583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15) 15.906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16) 14.457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17) 24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18) 5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19) 13.416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20) 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1.936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962" y="6617175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C=8.062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C=16.643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C=11.705, d=12.728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D=13.675, c=15.652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52</Words>
  <Application>Microsoft Macintosh PowerPoint</Application>
  <PresentationFormat>Custom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2017-06-25T13:50:36Z</dcterms:modified>
</cp:coreProperties>
</file>