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69181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80" d="100"/>
          <a:sy n="80" d="100"/>
        </p:scale>
        <p:origin x="1512" y="-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28/02/2017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28/02/2017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28/02/2017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28/02/2017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28/02/2017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28/02/2017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28/02/2017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28/02/2017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28/02/2017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28/02/2017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28/02/2017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28/02/2017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819525" y="254253"/>
                <a:ext cx="3419475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 – Find y intercept</a:t>
                </a: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+14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−14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+45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9)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+11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−24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10)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−27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525" y="254253"/>
                <a:ext cx="3419475" cy="3242056"/>
              </a:xfrm>
              <a:prstGeom prst="rect">
                <a:avLst/>
              </a:prstGeom>
              <a:blipFill rotWithShape="0">
                <a:blip r:embed="rId2"/>
                <a:stretch>
                  <a:fillRect l="-529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04800" y="3593675"/>
                <a:ext cx="3429000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 – Find the x intercepts (factorise or complete the square then solve)</a:t>
                </a: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+14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−14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+45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9)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+11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−24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10)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−27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93675"/>
                <a:ext cx="3429000" cy="3289725"/>
              </a:xfrm>
              <a:prstGeom prst="rect">
                <a:avLst/>
              </a:prstGeom>
              <a:blipFill rotWithShape="0">
                <a:blip r:embed="rId3"/>
                <a:stretch>
                  <a:fillRect l="-351" b="-1468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04800" y="6982535"/>
                <a:ext cx="3429000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Mastering – Plot the graph using the minimum point, x and y intercepts</a:t>
                </a:r>
              </a:p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(You can complete the square and then solve for x to find the x intercepts)</a:t>
                </a: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−9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−7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+8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982535"/>
                <a:ext cx="3429000" cy="3260895"/>
              </a:xfrm>
              <a:prstGeom prst="rect">
                <a:avLst/>
              </a:prstGeom>
              <a:blipFill rotWithShape="0">
                <a:blip r:embed="rId4"/>
                <a:stretch>
                  <a:fillRect l="-351" r="-1054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04800" y="254253"/>
                <a:ext cx="3429000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 – Does this graph have a positive or negative gradient?</a:t>
                </a:r>
              </a:p>
              <a:p>
                <a:endParaRPr lang="en-GB" sz="1600" u="sng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10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+45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9)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11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−24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10)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−27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4253"/>
                <a:ext cx="3429000" cy="3242056"/>
              </a:xfrm>
              <a:prstGeom prst="rect">
                <a:avLst/>
              </a:prstGeom>
              <a:blipFill rotWithShape="0">
                <a:blip r:embed="rId5"/>
                <a:stretch>
                  <a:fillRect l="-351" t="-372" b="-2045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886200" y="3593675"/>
                <a:ext cx="3429000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 – Find the minimum or maximum point (complete the square)</a:t>
                </a: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+14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+10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−14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−18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+45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9)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+11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−24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10)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−27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593675"/>
                <a:ext cx="3429000" cy="3289725"/>
              </a:xfrm>
              <a:prstGeom prst="rect">
                <a:avLst/>
              </a:prstGeom>
              <a:blipFill rotWithShape="0">
                <a:blip r:embed="rId6"/>
                <a:stretch>
                  <a:fillRect l="-528" b="-1468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886200" y="6980766"/>
            <a:ext cx="3429000" cy="32608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Can you find the equation of the line from this graphs?</a:t>
            </a: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dirty="0" smtClean="0">
              <a:solidFill>
                <a:sysClr val="windowText" lastClr="000000"/>
              </a:solidFill>
            </a:endParaRPr>
          </a:p>
          <a:p>
            <a:endParaRPr lang="en-GB" sz="1600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/>
          <a:srcRect l="42588" t="17381" r="26341" b="8276"/>
          <a:stretch/>
        </p:blipFill>
        <p:spPr>
          <a:xfrm>
            <a:off x="4616991" y="7682716"/>
            <a:ext cx="1824542" cy="245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9525" y="254253"/>
                <a:ext cx="3419475" cy="3242056"/>
              </a:xfrm>
              <a:prstGeom prst="rect">
                <a:avLst/>
              </a:prstGeom>
              <a:noFill/>
              <a:ln w="38100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Developing – Find y intercept</a:t>
                </a: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+16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sz="160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6</a:t>
                </a: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+24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+45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+12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9)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−24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10)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−27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525" y="254253"/>
                <a:ext cx="3419475" cy="3242056"/>
              </a:xfrm>
              <a:prstGeom prst="rect">
                <a:avLst/>
              </a:prstGeom>
              <a:blipFill rotWithShape="0">
                <a:blip r:embed="rId2"/>
                <a:stretch>
                  <a:fillRect l="-529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04800" y="3593675"/>
                <a:ext cx="3429000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 – Find the x intercepts (factorise or complete the square then solve)</a:t>
                </a: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=−6, 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600" b="0" i="1" dirty="0" smtClean="0">
                  <a:solidFill>
                    <a:sysClr val="windowText" lastClr="000000"/>
                  </a:solidFill>
                  <a:latin typeface="Cambria Math" panose="02040503050406030204" pitchFamily="18" charset="0"/>
                </a:endParaRPr>
              </a:p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=−13, 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=−8, 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=5, 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=3, 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=3, 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=3, 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en-GB" sz="1600" b="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9)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=8, 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10)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=9, 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93675"/>
                <a:ext cx="3429000" cy="3289725"/>
              </a:xfrm>
              <a:prstGeom prst="rect">
                <a:avLst/>
              </a:prstGeom>
              <a:blipFill rotWithShape="0">
                <a:blip r:embed="rId3"/>
                <a:stretch>
                  <a:fillRect l="-351" b="-1468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04800" y="6982535"/>
            <a:ext cx="7010400" cy="32608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Mastering – Plot the graph using the minimum point, x and y intercepts</a:t>
            </a:r>
          </a:p>
          <a:p>
            <a:r>
              <a:rPr lang="en-GB" sz="1600" u="sng" dirty="0" smtClean="0">
                <a:solidFill>
                  <a:sysClr val="windowText" lastClr="000000"/>
                </a:solidFill>
              </a:rPr>
              <a:t>(You can complete the square and then solve for x to find the x intercepts)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r>
              <a:rPr lang="en-GB" sz="1600" dirty="0" smtClean="0">
                <a:solidFill>
                  <a:sysClr val="windowText" lastClr="000000"/>
                </a:solidFill>
              </a:rPr>
              <a:t>	</a:t>
            </a:r>
          </a:p>
          <a:p>
            <a:endParaRPr lang="en-GB" sz="1600" dirty="0">
              <a:solidFill>
                <a:sysClr val="windowText" lastClr="000000"/>
              </a:solidFill>
            </a:endParaRPr>
          </a:p>
          <a:p>
            <a:endParaRPr lang="en-GB" sz="1600" dirty="0" smtClean="0">
              <a:solidFill>
                <a:sysClr val="windowText" lastClr="000000"/>
              </a:solidFill>
            </a:endParaRPr>
          </a:p>
          <a:p>
            <a:endParaRPr lang="en-GB" sz="1600" dirty="0">
              <a:solidFill>
                <a:sysClr val="windowText" lastClr="000000"/>
              </a:solidFill>
            </a:endParaRPr>
          </a:p>
          <a:p>
            <a:endParaRPr lang="en-GB" sz="1600" dirty="0" smtClean="0">
              <a:solidFill>
                <a:sysClr val="windowText" lastClr="000000"/>
              </a:solidFill>
            </a:endParaRPr>
          </a:p>
          <a:p>
            <a:endParaRPr lang="en-GB" sz="1600" dirty="0">
              <a:solidFill>
                <a:sysClr val="windowText" lastClr="000000"/>
              </a:solidFill>
            </a:endParaRPr>
          </a:p>
          <a:p>
            <a:endParaRPr lang="en-GB" sz="1600" dirty="0" smtClean="0">
              <a:solidFill>
                <a:sysClr val="windowText" lastClr="000000"/>
              </a:solidFill>
            </a:endParaRPr>
          </a:p>
          <a:p>
            <a:endParaRPr lang="en-GB" sz="1600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54253"/>
            <a:ext cx="3429000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Developing – Does this graph have a positive or negative gradient?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pPr marL="342900" indent="-342900">
              <a:buAutoNum type="arabicParenR"/>
            </a:pPr>
            <a:r>
              <a:rPr lang="en-GB" sz="1600" dirty="0" smtClean="0">
                <a:solidFill>
                  <a:sysClr val="windowText" lastClr="000000"/>
                </a:solidFill>
              </a:rPr>
              <a:t>Positive</a:t>
            </a:r>
          </a:p>
          <a:p>
            <a:pPr marL="342900" indent="-342900">
              <a:buAutoNum type="arabicParenR"/>
            </a:pPr>
            <a:r>
              <a:rPr lang="en-GB" sz="1600" dirty="0" smtClean="0">
                <a:solidFill>
                  <a:sysClr val="windowText" lastClr="000000"/>
                </a:solidFill>
              </a:rPr>
              <a:t>Positive</a:t>
            </a:r>
          </a:p>
          <a:p>
            <a:pPr marL="342900" indent="-342900">
              <a:buAutoNum type="arabicParenR"/>
            </a:pPr>
            <a:r>
              <a:rPr lang="en-GB" sz="1600" dirty="0" smtClean="0">
                <a:solidFill>
                  <a:sysClr val="windowText" lastClr="000000"/>
                </a:solidFill>
              </a:rPr>
              <a:t>Positive</a:t>
            </a:r>
          </a:p>
          <a:p>
            <a:pPr marL="342900" indent="-342900">
              <a:buAutoNum type="arabicParenR"/>
            </a:pPr>
            <a:r>
              <a:rPr lang="en-GB" sz="1600" dirty="0" smtClean="0">
                <a:solidFill>
                  <a:sysClr val="windowText" lastClr="000000"/>
                </a:solidFill>
              </a:rPr>
              <a:t>Positive</a:t>
            </a:r>
          </a:p>
          <a:p>
            <a:pPr marL="342900" indent="-342900">
              <a:buAutoNum type="arabicParenR"/>
            </a:pPr>
            <a:r>
              <a:rPr lang="en-GB" sz="1600" dirty="0" smtClean="0">
                <a:solidFill>
                  <a:sysClr val="windowText" lastClr="000000"/>
                </a:solidFill>
              </a:rPr>
              <a:t>Positive</a:t>
            </a:r>
          </a:p>
          <a:p>
            <a:pPr marL="342900" indent="-342900">
              <a:buAutoNum type="arabicParenR"/>
            </a:pPr>
            <a:r>
              <a:rPr lang="en-GB" sz="1600" dirty="0" smtClean="0">
                <a:solidFill>
                  <a:sysClr val="windowText" lastClr="000000"/>
                </a:solidFill>
              </a:rPr>
              <a:t>Positive</a:t>
            </a:r>
          </a:p>
          <a:p>
            <a:pPr marL="342900" indent="-342900">
              <a:buAutoNum type="arabicParenR"/>
            </a:pPr>
            <a:r>
              <a:rPr lang="en-GB" sz="1600" dirty="0" smtClean="0">
                <a:solidFill>
                  <a:sysClr val="windowText" lastClr="000000"/>
                </a:solidFill>
              </a:rPr>
              <a:t>Positive</a:t>
            </a:r>
          </a:p>
          <a:p>
            <a:pPr marL="342900" indent="-342900">
              <a:buAutoNum type="arabicParenR"/>
            </a:pPr>
            <a:r>
              <a:rPr lang="en-GB" sz="1600" dirty="0" smtClean="0">
                <a:solidFill>
                  <a:sysClr val="windowText" lastClr="000000"/>
                </a:solidFill>
              </a:rPr>
              <a:t>Negative</a:t>
            </a:r>
          </a:p>
          <a:p>
            <a:pPr marL="342900" indent="-342900">
              <a:buAutoNum type="arabicParenR"/>
            </a:pPr>
            <a:r>
              <a:rPr lang="en-GB" sz="1600" dirty="0" smtClean="0">
                <a:solidFill>
                  <a:sysClr val="windowText" lastClr="000000"/>
                </a:solidFill>
              </a:rPr>
              <a:t>Negative</a:t>
            </a:r>
          </a:p>
          <a:p>
            <a:pPr marL="342900" indent="-342900">
              <a:buAutoNum type="arabicParenR"/>
            </a:pPr>
            <a:r>
              <a:rPr lang="en-GB" sz="1600" dirty="0">
                <a:solidFill>
                  <a:sysClr val="windowText" lastClr="000000"/>
                </a:solidFill>
              </a:rPr>
              <a:t>Negative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3886200" y="9180871"/>
                <a:ext cx="3429000" cy="1060790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Can you find the equation of the line from this graphs?</a:t>
                </a: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ysClr val="windowText" lastClr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ysClr val="windowText" lastClr="0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9180871"/>
                <a:ext cx="3429000" cy="1060790"/>
              </a:xfrm>
              <a:prstGeom prst="rect">
                <a:avLst/>
              </a:prstGeom>
              <a:blipFill rotWithShape="0">
                <a:blip r:embed="rId4"/>
                <a:stretch>
                  <a:fillRect l="-528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886200" y="3593675"/>
                <a:ext cx="3429000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 – Find the minimum or maximum point (complete the square)</a:t>
                </a: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(2,−16)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(−7,−36)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(−5,−19)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1.5, −12.25)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(1,−4)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sz="1600" dirty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0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7,</m:t>
                    </m:r>
                    <m:r>
                      <a:rPr lang="en-GB" sz="1600" b="0" i="1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5)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(9,−36)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(−0.5, −11.75)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9)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(−5.5, 6.25)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>
                    <a:solidFill>
                      <a:sysClr val="windowText" lastClr="000000"/>
                    </a:solidFill>
                  </a:rPr>
                  <a:t>10)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(6, 9)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593675"/>
                <a:ext cx="3429000" cy="3289725"/>
              </a:xfrm>
              <a:prstGeom prst="rect">
                <a:avLst/>
              </a:prstGeom>
              <a:blipFill rotWithShape="0">
                <a:blip r:embed="rId5"/>
                <a:stretch>
                  <a:fillRect l="-528" b="-1468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/>
          <a:srcRect l="44745" t="15736" r="36514" b="25930"/>
          <a:stretch/>
        </p:blipFill>
        <p:spPr>
          <a:xfrm>
            <a:off x="533399" y="7748337"/>
            <a:ext cx="1251285" cy="21897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7"/>
          <a:srcRect l="46595" t="23412" r="36761" b="6413"/>
          <a:stretch/>
        </p:blipFill>
        <p:spPr>
          <a:xfrm>
            <a:off x="2359191" y="7748337"/>
            <a:ext cx="952501" cy="22577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8"/>
          <a:srcRect l="50417" t="15298" r="34911" b="17816"/>
          <a:stretch/>
        </p:blipFill>
        <p:spPr>
          <a:xfrm>
            <a:off x="4190999" y="7631880"/>
            <a:ext cx="585021" cy="14994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9"/>
          <a:srcRect l="47457" t="15821" r="35158" b="26149"/>
          <a:stretch/>
        </p:blipFill>
        <p:spPr>
          <a:xfrm>
            <a:off x="5306845" y="7588045"/>
            <a:ext cx="822323" cy="154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416</Words>
  <Application>Microsoft Office PowerPoint</Application>
  <PresentationFormat>Custom</PresentationFormat>
  <Paragraphs>126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Brodie Burton</cp:lastModifiedBy>
  <cp:revision>17</cp:revision>
  <cp:lastPrinted>2017-02-27T17:36:50Z</cp:lastPrinted>
  <dcterms:created xsi:type="dcterms:W3CDTF">2016-12-19T16:50:17Z</dcterms:created>
  <dcterms:modified xsi:type="dcterms:W3CDTF">2017-02-28T13:58:03Z</dcterms:modified>
</cp:coreProperties>
</file>