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370"/>
            <a:ext cx="7559675" cy="6053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6258341"/>
            <a:ext cx="7559675" cy="426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087" y="797083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44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163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88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162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 smtClean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357" y="3629818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180-47=133, x=133, alternate angles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180-113=67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962" y="6488588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Y=64, alternate angles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A=133, b=47, c=67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X=45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 smtClean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0000"/>
              </a:solidFill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 smtClean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0000"/>
              </a:solidFill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 smtClean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0000"/>
              </a:solidFill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 smtClean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30</Words>
  <Application>Microsoft Macintosh PowerPoint</Application>
  <PresentationFormat>Custom</PresentationFormat>
  <Paragraphs>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2017-06-25T13:47:45Z</dcterms:modified>
</cp:coreProperties>
</file>