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729"/>
  </p:normalViewPr>
  <p:slideViewPr>
    <p:cSldViewPr snapToGrid="0" snapToObjects="1">
      <p:cViewPr>
        <p:scale>
          <a:sx n="160" d="100"/>
          <a:sy n="160" d="100"/>
        </p:scale>
        <p:origin x="864" y="-6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04800" y="237744"/>
            <a:ext cx="6934200" cy="324205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u="sng" dirty="0" smtClean="0">
                <a:solidFill>
                  <a:sysClr val="windowText" lastClr="000000"/>
                </a:solidFill>
              </a:rPr>
              <a:t>Developing </a:t>
            </a:r>
            <a:r>
              <a:rPr lang="mr-IN" sz="1600" u="sng" dirty="0" smtClean="0">
                <a:solidFill>
                  <a:sysClr val="windowText" lastClr="000000"/>
                </a:solidFill>
              </a:rPr>
              <a:t>–</a:t>
            </a:r>
            <a:r>
              <a:rPr lang="en-GB" sz="1600" u="sng" dirty="0" smtClean="0">
                <a:solidFill>
                  <a:sysClr val="windowText" lastClr="000000"/>
                </a:solidFill>
              </a:rPr>
              <a:t> find the difference between the terms</a:t>
            </a: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1) 4, 11, 18, 25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2) 5, 9, 13, 17</a:t>
            </a: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3) 3, 7, 11, 15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4) 9, 11, 13, 15</a:t>
            </a:r>
            <a:endParaRPr lang="en-GB" sz="1400" dirty="0" smtClean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5) 3, 9, 15, 21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6) 10, 16, 22, 28</a:t>
            </a:r>
            <a:endParaRPr lang="en-GB" sz="1400" dirty="0" smtClean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7) 9, 15, 21, 27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8) 9, 14, 19, 24</a:t>
            </a: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9) 4, 7, 10, 13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10) 3, 8, 13, 18</a:t>
            </a:r>
            <a:endParaRPr lang="en-GB" sz="1400" dirty="0" smtClean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11) 12, 15, 18, 21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12) 13, 17, 21, 25</a:t>
            </a:r>
            <a:endParaRPr lang="en-GB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04800" y="3593675"/>
            <a:ext cx="6934200" cy="3289725"/>
          </a:xfrm>
          <a:prstGeom prst="rect">
            <a:avLst/>
          </a:prstGeom>
          <a:noFill/>
          <a:ln w="38100">
            <a:solidFill>
              <a:srgbClr val="FF9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u="sng" dirty="0" smtClean="0">
                <a:solidFill>
                  <a:sysClr val="windowText" lastClr="000000"/>
                </a:solidFill>
              </a:rPr>
              <a:t>Securing </a:t>
            </a:r>
            <a:r>
              <a:rPr lang="mr-IN" sz="1600" u="sng" dirty="0" smtClean="0">
                <a:solidFill>
                  <a:sysClr val="windowText" lastClr="000000"/>
                </a:solidFill>
              </a:rPr>
              <a:t>–</a:t>
            </a:r>
            <a:r>
              <a:rPr lang="en-GB" sz="1600" u="sng" dirty="0" smtClean="0">
                <a:solidFill>
                  <a:sysClr val="windowText" lastClr="000000"/>
                </a:solidFill>
              </a:rPr>
              <a:t> Compare the times table to the sequence</a:t>
            </a:r>
          </a:p>
          <a:p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1) 4, 7, 10, 13</a:t>
            </a:r>
            <a:endParaRPr lang="en-GB" sz="1400" dirty="0" smtClean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     3, 6, 9, 12</a:t>
            </a: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2) 5, 11, 17, 23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     6, 12, 18, 24</a:t>
            </a: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3) 4, 9, 14, 19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     5, 10, 15, 20</a:t>
            </a: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4) 6, 13, 20, 27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     7, 14, 21, 28</a:t>
            </a: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5) 8, 14, 20, 26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     6, 12, 18, 24</a:t>
            </a: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6) 7, 11, 15, 19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     4,  8,  12, 16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04800" y="6997275"/>
            <a:ext cx="6934200" cy="334175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u="sng" dirty="0" smtClean="0">
                <a:solidFill>
                  <a:sysClr val="windowText" lastClr="000000"/>
                </a:solidFill>
              </a:rPr>
              <a:t>Mastering </a:t>
            </a:r>
            <a:r>
              <a:rPr lang="mr-IN" sz="1600" u="sng" dirty="0" smtClean="0">
                <a:solidFill>
                  <a:sysClr val="windowText" lastClr="000000"/>
                </a:solidFill>
              </a:rPr>
              <a:t>–</a:t>
            </a:r>
            <a:r>
              <a:rPr lang="en-GB" sz="1600" u="sng" dirty="0" smtClean="0">
                <a:solidFill>
                  <a:sysClr val="windowText" lastClr="000000"/>
                </a:solidFill>
              </a:rPr>
              <a:t> find the nth term</a:t>
            </a: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1) 5, 8, 11, 14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2) 7, 11, 15, 19 </a:t>
            </a: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3) 4, 7, 10, 13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4) 5, 11, 17, 23</a:t>
            </a: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5) 9, 13, 17, 21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6) 10, 18, 26, 34</a:t>
            </a: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7) 17, 20, 23, 26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8) 19, 25, 31, 37</a:t>
            </a: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9) 100, 95, 90, 85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10) 77, 69, 61, 53</a:t>
            </a: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11) 87, 81, 75, 69	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12) 90, 80, 70, 60</a:t>
            </a:r>
            <a:endParaRPr lang="en-GB" sz="140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76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237744"/>
            <a:ext cx="6934200" cy="324205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u="sng" dirty="0" smtClean="0">
                <a:solidFill>
                  <a:sysClr val="windowText" lastClr="000000"/>
                </a:solidFill>
              </a:rPr>
              <a:t>Developing </a:t>
            </a:r>
            <a:r>
              <a:rPr lang="mr-IN" sz="1600" u="sng" dirty="0" smtClean="0">
                <a:solidFill>
                  <a:sysClr val="windowText" lastClr="000000"/>
                </a:solidFill>
              </a:rPr>
              <a:t>–</a:t>
            </a:r>
            <a:r>
              <a:rPr lang="en-GB" sz="1600" u="sng" dirty="0" smtClean="0">
                <a:solidFill>
                  <a:sysClr val="windowText" lastClr="000000"/>
                </a:solidFill>
              </a:rPr>
              <a:t> find the difference between the terms</a:t>
            </a: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1) 7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2) 4</a:t>
            </a: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3) 4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4) 2</a:t>
            </a:r>
            <a:endParaRPr lang="en-GB" sz="1400" dirty="0" smtClean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5) 6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6) 6</a:t>
            </a:r>
            <a:endParaRPr lang="en-GB" sz="1400" dirty="0" smtClean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7) 6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8) 5</a:t>
            </a: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9) 3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10) 5</a:t>
            </a:r>
            <a:endParaRPr lang="en-GB" sz="1400" dirty="0" smtClean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11) 3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12) 4</a:t>
            </a:r>
            <a:endParaRPr lang="en-GB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593675"/>
            <a:ext cx="6934200" cy="3289725"/>
          </a:xfrm>
          <a:prstGeom prst="rect">
            <a:avLst/>
          </a:prstGeom>
          <a:noFill/>
          <a:ln w="38100">
            <a:solidFill>
              <a:srgbClr val="FF9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u="sng" dirty="0" smtClean="0">
                <a:solidFill>
                  <a:sysClr val="windowText" lastClr="000000"/>
                </a:solidFill>
              </a:rPr>
              <a:t>Securing </a:t>
            </a:r>
            <a:r>
              <a:rPr lang="mr-IN" sz="1600" u="sng" dirty="0" smtClean="0">
                <a:solidFill>
                  <a:sysClr val="windowText" lastClr="000000"/>
                </a:solidFill>
              </a:rPr>
              <a:t>–</a:t>
            </a:r>
            <a:r>
              <a:rPr lang="en-GB" sz="1600" u="sng" dirty="0" smtClean="0">
                <a:solidFill>
                  <a:sysClr val="windowText" lastClr="000000"/>
                </a:solidFill>
              </a:rPr>
              <a:t> Compare the times table to the sequence</a:t>
            </a:r>
          </a:p>
          <a:p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1) +1</a:t>
            </a: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2) -1</a:t>
            </a:r>
            <a:endParaRPr lang="en-GB" sz="1400" dirty="0" smtClean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3) -1</a:t>
            </a:r>
            <a:endParaRPr lang="en-GB" sz="1400" dirty="0" smtClean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4) -1</a:t>
            </a:r>
            <a:endParaRPr lang="en-GB" sz="1400" dirty="0" smtClean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5) +2</a:t>
            </a:r>
            <a:endParaRPr lang="en-GB" sz="1400" dirty="0" smtClean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6) +3</a:t>
            </a:r>
            <a:endParaRPr lang="en-GB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6997275"/>
            <a:ext cx="6934200" cy="334175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u="sng" dirty="0" smtClean="0">
                <a:solidFill>
                  <a:sysClr val="windowText" lastClr="000000"/>
                </a:solidFill>
              </a:rPr>
              <a:t>Mastering </a:t>
            </a:r>
            <a:r>
              <a:rPr lang="mr-IN" sz="1600" u="sng" dirty="0" smtClean="0">
                <a:solidFill>
                  <a:sysClr val="windowText" lastClr="000000"/>
                </a:solidFill>
              </a:rPr>
              <a:t>–</a:t>
            </a:r>
            <a:r>
              <a:rPr lang="en-GB" sz="1600" u="sng" dirty="0" smtClean="0">
                <a:solidFill>
                  <a:sysClr val="windowText" lastClr="000000"/>
                </a:solidFill>
              </a:rPr>
              <a:t> find the nth term</a:t>
            </a: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1) 5, 8, 11, 14 3n+2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2) 7, 11, 15, 19 4n+3</a:t>
            </a: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3) 4, 7, 10, 13 3n+1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4) 5, 11, 17, 23 6n-1</a:t>
            </a: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5) 9, 13, 17, 21 4n+5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6) 10, 18, 26, 34 8n+2</a:t>
            </a: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7) 17, 20, 23, 26 3n+14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8) 19, 25, 31, 37 6n+13</a:t>
            </a: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9) 100, 95, 90, 85 105-5n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10) 77, 69, 61, 53 85-8n</a:t>
            </a: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11) 87, 81, 75, 69 93-6n	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12) 90, 80, 70</a:t>
            </a:r>
            <a:r>
              <a:rPr lang="en-GB" sz="1400" smtClean="0">
                <a:solidFill>
                  <a:sysClr val="windowText" lastClr="000000"/>
                </a:solidFill>
              </a:rPr>
              <a:t>, 60 100-10n</a:t>
            </a:r>
            <a:endParaRPr lang="en-GB" sz="140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30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525</Words>
  <Application>Microsoft Macintosh PowerPoint</Application>
  <PresentationFormat>Custom</PresentationFormat>
  <Paragraphs>76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Mangal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</cp:revision>
  <dcterms:created xsi:type="dcterms:W3CDTF">2016-12-19T16:50:17Z</dcterms:created>
  <dcterms:modified xsi:type="dcterms:W3CDTF">2016-12-19T17:53:14Z</dcterms:modified>
</cp:coreProperties>
</file>