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90"/>
  </p:normalViewPr>
  <p:slideViewPr>
    <p:cSldViewPr snapToGrid="0" snapToObjects="1">
      <p:cViewPr>
        <p:scale>
          <a:sx n="90" d="100"/>
          <a:sy n="90" d="100"/>
        </p:scale>
        <p:origin x="2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6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04800" y="3593675"/>
                <a:ext cx="3509962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14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−2&lt;13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−2≥33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-</m:t>
                    </m:r>
                    <m:r>
                      <a:rPr lang="en-GB" b="0" i="0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−2≤10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−4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−3≤24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+9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  <m:r>
                      <a:rPr lang="en-GB" b="0" i="0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0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−21&gt;45</m:t>
                    </m:r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endParaRPr lang="en-GB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509962" cy="3289725"/>
              </a:xfrm>
              <a:prstGeom prst="rect">
                <a:avLst/>
              </a:prstGeom>
              <a:blipFill rotWithShape="0">
                <a:blip r:embed="rId3"/>
                <a:stretch>
                  <a:fillRect l="-1203" t="-2752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Mastering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+12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</m:t>
                    </m:r>
                    <m:r>
                      <a:rPr lang="mr-IN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+10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−4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4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−9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4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6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−3&gt;−7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−10</m:t>
                    </m:r>
                    <m:r>
                      <a:rPr lang="mr-IN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8) -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−11</m:t>
                    </m:r>
                    <m:r>
                      <a:rPr lang="mr-IN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blipFill rotWithShape="0">
                <a:blip r:embed="rId4"/>
                <a:stretch>
                  <a:fillRect l="-437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29610" y="237744"/>
                <a:ext cx="6909390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Developing</a:t>
                </a:r>
              </a:p>
              <a:p>
                <a:endParaRPr lang="en-GB" sz="200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−2&gt;8</m:t>
                    </m:r>
                  </m:oMath>
                </a14:m>
                <a:endParaRPr lang="en-GB" b="0" dirty="0" smtClean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20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x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den>
                    </m:f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</m:t>
                        </m:r>
                      </m:den>
                    </m:f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−2&gt;8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8) 6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2&gt;8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endParaRPr lang="en-GB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0" y="237744"/>
                <a:ext cx="6909390" cy="3242056"/>
              </a:xfrm>
              <a:prstGeom prst="rect">
                <a:avLst/>
              </a:prstGeom>
              <a:blipFill rotWithShape="0">
                <a:blip r:embed="rId5"/>
                <a:stretch>
                  <a:fillRect l="-614" t="-2230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814762" y="237744"/>
            <a:ext cx="3424237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Can </a:t>
            </a:r>
            <a:r>
              <a:rPr lang="en-GB" smtClean="0">
                <a:solidFill>
                  <a:sysClr val="windowText" lastClr="000000"/>
                </a:solidFill>
              </a:rPr>
              <a:t>you now dra</a:t>
            </a:r>
            <a:r>
              <a:rPr lang="en-GB" smtClean="0">
                <a:solidFill>
                  <a:sysClr val="windowText" lastClr="000000"/>
                </a:solidFill>
              </a:rPr>
              <a:t>w these onto a number line?</a:t>
            </a:r>
            <a:endParaRPr lang="en-GB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4762" y="3617509"/>
            <a:ext cx="3424237" cy="3265891"/>
          </a:xfrm>
          <a:prstGeom prst="rect">
            <a:avLst/>
          </a:prstGeom>
          <a:solidFill>
            <a:schemeClr val="bg1"/>
          </a:solidFill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Can </a:t>
            </a:r>
            <a:r>
              <a:rPr lang="en-GB" smtClean="0">
                <a:solidFill>
                  <a:sysClr val="windowText" lastClr="000000"/>
                </a:solidFill>
              </a:rPr>
              <a:t>you now dra</a:t>
            </a:r>
            <a:r>
              <a:rPr lang="en-GB" smtClean="0">
                <a:solidFill>
                  <a:sysClr val="windowText" lastClr="000000"/>
                </a:solidFill>
              </a:rPr>
              <a:t>w these onto a number line?</a:t>
            </a:r>
            <a:endParaRPr lang="en-GB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4762" y="6992278"/>
            <a:ext cx="3424237" cy="326589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Can </a:t>
            </a:r>
            <a:r>
              <a:rPr lang="en-GB" smtClean="0">
                <a:solidFill>
                  <a:sysClr val="windowText" lastClr="000000"/>
                </a:solidFill>
              </a:rPr>
              <a:t>you now dra</a:t>
            </a:r>
            <a:r>
              <a:rPr lang="en-GB" smtClean="0">
                <a:solidFill>
                  <a:sysClr val="windowText" lastClr="000000"/>
                </a:solidFill>
              </a:rPr>
              <a:t>w these onto a number line?</a:t>
            </a:r>
            <a:endParaRPr lang="en-GB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04800" y="3593675"/>
                <a:ext cx="3509962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14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4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−2&lt;13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3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−2≥33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7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-</m:t>
                    </m:r>
                    <m:r>
                      <a:rPr lang="en-GB" b="0" i="0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−2≤10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x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−4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−4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6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−3≤24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3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+9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-1/4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  <m:r>
                      <a:rPr lang="en-GB" b="0" i="0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0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−21&gt;45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6.6</a:t>
                </a:r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endParaRPr lang="en-GB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509962" cy="3289725"/>
              </a:xfrm>
              <a:prstGeom prst="rect">
                <a:avLst/>
              </a:prstGeom>
              <a:blipFill rotWithShape="0">
                <a:blip r:embed="rId3"/>
                <a:stretch>
                  <a:fillRect l="-1203" t="-2752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Mastering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-4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+12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4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</m:t>
                    </m:r>
                    <m:r>
                      <a:rPr lang="mr-IN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+10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8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−4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4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2</a:t>
                </a:r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−9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4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1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6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−3&gt;−7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11/13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−10</m:t>
                    </m:r>
                    <m:r>
                      <a:rPr lang="mr-IN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b="0" i="1" dirty="0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</m:oMath>
                </a14:m>
                <a:r>
                  <a:rPr lang="en-GB" dirty="0" smtClean="0">
                    <a:solidFill>
                      <a:srgbClr val="FF0000"/>
                    </a:solidFill>
                  </a:rPr>
                  <a:t>-9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8) -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−11</m:t>
                    </m:r>
                    <m:r>
                      <a:rPr lang="mr-IN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b="0" i="1" dirty="0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</m:oMath>
                </a14:m>
                <a:r>
                  <a:rPr lang="en-GB" dirty="0" smtClean="0">
                    <a:solidFill>
                      <a:srgbClr val="FF0000"/>
                    </a:solidFill>
                  </a:rPr>
                  <a:t>7/2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blipFill rotWithShape="0">
                <a:blip r:embed="rId4"/>
                <a:stretch>
                  <a:fillRect l="-437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29610" y="237744"/>
                <a:ext cx="6909390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Developing</a:t>
                </a:r>
              </a:p>
              <a:p>
                <a:endParaRPr lang="en-GB" sz="200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−2&gt;8</m:t>
                    </m:r>
                  </m:oMath>
                </a14:m>
                <a:r>
                  <a:rPr lang="en-GB" b="0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b="0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10</a:t>
                </a:r>
                <a:endParaRPr lang="en-GB" b="0" dirty="0" smtClean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20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17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mr-IN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4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x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2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den>
                    </m:f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16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</m:t>
                        </m:r>
                      </m:den>
                    </m:f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80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−2&gt;8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5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8) 6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2&gt;8</m:t>
                    </m:r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  <a:ea typeface="Cambria Math" charset="0"/>
                    <a:cs typeface="Cambria Math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ea typeface="Cambria Math" charset="0"/>
                    <a:cs typeface="Cambria Math" charset="0"/>
                  </a:rPr>
                  <a:t>1</a:t>
                </a:r>
                <a:endParaRPr lang="en-GB" dirty="0">
                  <a:solidFill>
                    <a:sysClr val="windowText" lastClr="000000"/>
                  </a:solidFill>
                  <a:ea typeface="Cambria Math" charset="0"/>
                  <a:cs typeface="Cambria Math" charset="0"/>
                </a:endParaRPr>
              </a:p>
              <a:p>
                <a:endParaRPr lang="en-GB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0" y="237744"/>
                <a:ext cx="6909390" cy="3242056"/>
              </a:xfrm>
              <a:prstGeom prst="rect">
                <a:avLst/>
              </a:prstGeom>
              <a:blipFill rotWithShape="0">
                <a:blip r:embed="rId5"/>
                <a:stretch>
                  <a:fillRect l="-614" t="-2230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814762" y="237744"/>
            <a:ext cx="3424237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Can </a:t>
            </a:r>
            <a:r>
              <a:rPr lang="en-GB" smtClean="0">
                <a:solidFill>
                  <a:sysClr val="windowText" lastClr="000000"/>
                </a:solidFill>
              </a:rPr>
              <a:t>you now dra</a:t>
            </a:r>
            <a:r>
              <a:rPr lang="en-GB" smtClean="0">
                <a:solidFill>
                  <a:sysClr val="windowText" lastClr="000000"/>
                </a:solidFill>
              </a:rPr>
              <a:t>w these onto a number line?</a:t>
            </a:r>
            <a:endParaRPr lang="en-GB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4762" y="3617509"/>
            <a:ext cx="3424237" cy="3265891"/>
          </a:xfrm>
          <a:prstGeom prst="rect">
            <a:avLst/>
          </a:prstGeom>
          <a:solidFill>
            <a:schemeClr val="bg1"/>
          </a:solidFill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Can </a:t>
            </a:r>
            <a:r>
              <a:rPr lang="en-GB" smtClean="0">
                <a:solidFill>
                  <a:sysClr val="windowText" lastClr="000000"/>
                </a:solidFill>
              </a:rPr>
              <a:t>you now dra</a:t>
            </a:r>
            <a:r>
              <a:rPr lang="en-GB" smtClean="0">
                <a:solidFill>
                  <a:sysClr val="windowText" lastClr="000000"/>
                </a:solidFill>
              </a:rPr>
              <a:t>w these onto a number line?</a:t>
            </a:r>
            <a:endParaRPr lang="en-GB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4762" y="6992278"/>
            <a:ext cx="3424237" cy="326589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Can </a:t>
            </a:r>
            <a:r>
              <a:rPr lang="en-GB" smtClean="0">
                <a:solidFill>
                  <a:sysClr val="windowText" lastClr="000000"/>
                </a:solidFill>
              </a:rPr>
              <a:t>you now dra</a:t>
            </a:r>
            <a:r>
              <a:rPr lang="en-GB" smtClean="0">
                <a:solidFill>
                  <a:sysClr val="windowText" lastClr="000000"/>
                </a:solidFill>
              </a:rPr>
              <a:t>w these onto a number line?</a:t>
            </a:r>
            <a:endParaRPr lang="en-GB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2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505</Words>
  <Application>Microsoft Macintosh PowerPoint</Application>
  <PresentationFormat>Custom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2016-12-19T16:50:17Z</dcterms:created>
  <dcterms:modified xsi:type="dcterms:W3CDTF">2017-05-21T15:58:14Z</dcterms:modified>
</cp:coreProperties>
</file>