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9"/>
  </p:normalViewPr>
  <p:slideViewPr>
    <p:cSldViewPr snapToGrid="0" snapToObjects="1">
      <p:cViewPr>
        <p:scale>
          <a:sx n="100" d="100"/>
          <a:sy n="100" d="100"/>
        </p:scale>
        <p:origin x="2288" y="-1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04800" y="237744"/>
                <a:ext cx="2142565" cy="3242056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Developing</a:t>
                </a: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e)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f)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g)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h)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err="1" smtClean="0">
                    <a:solidFill>
                      <a:sysClr val="windowText" lastClr="000000"/>
                    </a:solidFill>
                  </a:rPr>
                  <a:t>i</a:t>
                </a:r>
                <a:r>
                  <a:rPr lang="en-GB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</m:oMath>
                </a14:m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pPr algn="just"/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37744"/>
                <a:ext cx="2142565" cy="3242056"/>
              </a:xfrm>
              <a:prstGeom prst="rect">
                <a:avLst/>
              </a:prstGeom>
              <a:blipFill rotWithShape="0">
                <a:blip r:embed="rId2"/>
                <a:stretch>
                  <a:fillRect l="-1401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304800" y="3593675"/>
                <a:ext cx="2142565" cy="3632625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2000" u="sng" dirty="0" smtClean="0">
                    <a:solidFill>
                      <a:sysClr val="windowText" lastClr="000000"/>
                    </a:solidFill>
                  </a:rPr>
                  <a:t>Securing</a:t>
                </a:r>
                <a:endParaRPr lang="en-GB" sz="2000" u="sng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GB" sz="20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GB" sz="20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e)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f)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g)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GB" sz="20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h)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GB" sz="2000" b="0" i="1" dirty="0" smtClean="0">
                  <a:solidFill>
                    <a:sysClr val="windowText" lastClr="000000"/>
                  </a:solidFill>
                  <a:latin typeface="Cambria Math" charset="0"/>
                </a:endParaRPr>
              </a:p>
              <a:p>
                <a:pPr/>
                <a:r>
                  <a:rPr lang="en-GB" sz="2000" dirty="0" err="1" smtClean="0">
                    <a:solidFill>
                      <a:sysClr val="windowText" lastClr="000000"/>
                    </a:solidFill>
                  </a:rPr>
                  <a:t>i</a:t>
                </a:r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GB" sz="2000" b="0" dirty="0" smtClean="0">
                  <a:solidFill>
                    <a:sysClr val="windowText" lastClr="000000"/>
                  </a:solidFill>
                </a:endParaRPr>
              </a:p>
              <a:p>
                <a:pPr marL="514350" indent="-514350">
                  <a:buAutoNum type="romanLcParenR"/>
                </a:pPr>
                <a:endParaRPr lang="en-GB" sz="2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93675"/>
                <a:ext cx="2142565" cy="3632625"/>
              </a:xfrm>
              <a:prstGeom prst="rect">
                <a:avLst/>
              </a:prstGeom>
              <a:blipFill rotWithShape="0">
                <a:blip r:embed="rId3"/>
                <a:stretch>
                  <a:fillRect l="-1961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304800" y="7353300"/>
            <a:ext cx="6934200" cy="29857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Mastering</a:t>
            </a: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400" dirty="0" smtClean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5096435" y="254253"/>
                <a:ext cx="2142565" cy="3242056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Developing</a:t>
                </a: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i="1" smtClean="0">
                                    <a:solidFill>
                                      <a:sysClr val="windowText" lastClr="000000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b)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c)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d)</a:t>
                </a:r>
                <a:r>
                  <a:rPr lang="en-GB" dirty="0">
                    <a:solidFill>
                      <a:sysClr val="windowText" lastClr="00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e)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f)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g)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−9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h)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−0.5</m:t>
                        </m:r>
                      </m:sup>
                    </m:sSup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err="1" smtClean="0">
                    <a:solidFill>
                      <a:sysClr val="windowText" lastClr="000000"/>
                    </a:solidFill>
                  </a:rPr>
                  <a:t>i</a:t>
                </a:r>
                <a:r>
                  <a:rPr lang="en-GB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</m:sup>
                    </m:sSup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435" y="254253"/>
                <a:ext cx="2142565" cy="3242056"/>
              </a:xfrm>
              <a:prstGeom prst="rect">
                <a:avLst/>
              </a:prstGeom>
              <a:blipFill rotWithShape="0">
                <a:blip r:embed="rId4"/>
                <a:stretch>
                  <a:fillRect l="-1397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2700617" y="237744"/>
                <a:ext cx="2142565" cy="3242056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Developing</a:t>
                </a:r>
                <a:endParaRPr lang="en-GB" u="sng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e)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f)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g)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h)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err="1" smtClean="0">
                    <a:solidFill>
                      <a:sysClr val="windowText" lastClr="000000"/>
                    </a:solidFill>
                  </a:rPr>
                  <a:t>i</a:t>
                </a:r>
                <a:r>
                  <a:rPr lang="en-GB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</m:t>
                        </m:r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u="sng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617" y="237744"/>
                <a:ext cx="2142565" cy="3242056"/>
              </a:xfrm>
              <a:prstGeom prst="rect">
                <a:avLst/>
              </a:prstGeom>
              <a:blipFill rotWithShape="0">
                <a:blip r:embed="rId5"/>
                <a:stretch>
                  <a:fillRect l="-1401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700616" y="3593674"/>
                <a:ext cx="2142565" cy="3632626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2000" u="sng" dirty="0" smtClean="0">
                    <a:solidFill>
                      <a:sysClr val="windowText" lastClr="000000"/>
                    </a:solidFill>
                  </a:rPr>
                  <a:t>Securing</a:t>
                </a:r>
                <a:endParaRPr lang="en-GB" u="sng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dirty="0">
                    <a:solidFill>
                      <a:sysClr val="windowText" lastClr="000000"/>
                    </a:solidFill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f>
                          <m:fPr>
                            <m:ctrlPr>
                              <a:rPr lang="mr-IN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>
                    <a:solidFill>
                      <a:sysClr val="windowText" lastClr="000000"/>
                    </a:solidFill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e>
                      <m:sup>
                        <m:f>
                          <m:fPr>
                            <m:ctrlPr>
                              <a:rPr lang="mr-IN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>
                    <a:solidFill>
                      <a:sysClr val="windowText" lastClr="000000"/>
                    </a:solidFill>
                  </a:rPr>
                  <a:t>c</a:t>
                </a:r>
                <a:r>
                  <a:rPr lang="en-GB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e>
                      <m:sup>
                        <m:f>
                          <m:fPr>
                            <m:ctrlPr>
                              <a:rPr lang="mr-IN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>
                    <a:solidFill>
                      <a:sysClr val="windowText" lastClr="000000"/>
                    </a:solidFill>
                  </a:rPr>
                  <a:t>d</a:t>
                </a:r>
                <a:r>
                  <a:rPr lang="en-GB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e>
                      <m:sup>
                        <m:f>
                          <m:fPr>
                            <m:ctrlPr>
                              <a:rPr lang="mr-IN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>
                    <a:solidFill>
                      <a:sysClr val="windowText" lastClr="000000"/>
                    </a:solidFill>
                  </a:rPr>
                  <a:t>e</a:t>
                </a:r>
                <a:r>
                  <a:rPr lang="en-GB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125</m:t>
                        </m:r>
                      </m:e>
                      <m:sup>
                        <m:f>
                          <m:fPr>
                            <m:ctrlPr>
                              <a:rPr lang="mr-IN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f)</a:t>
                </a:r>
                <a:r>
                  <a:rPr lang="en-GB" dirty="0" smtClean="0">
                    <a:solidFill>
                      <a:sysClr val="windowText" lastClr="00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64</m:t>
                        </m:r>
                      </m:e>
                      <m:sup>
                        <m:f>
                          <m:fPr>
                            <m:ctrlPr>
                              <a:rPr lang="mr-IN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dirty="0">
                    <a:solidFill>
                      <a:sysClr val="windowText" lastClr="000000"/>
                    </a:solidFill>
                  </a:rPr>
                  <a:t>g</a:t>
                </a:r>
                <a:r>
                  <a:rPr lang="en-GB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4</m:t>
                        </m:r>
                      </m:e>
                      <m:sup>
                        <m:f>
                          <m:fPr>
                            <m:ctrlPr>
                              <a:rPr lang="mr-IN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>
                    <a:solidFill>
                      <a:sysClr val="windowText" lastClr="000000"/>
                    </a:solidFill>
                  </a:rPr>
                  <a:t>h</a:t>
                </a:r>
                <a:r>
                  <a:rPr lang="en-GB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16</m:t>
                        </m:r>
                      </m:e>
                      <m:sup>
                        <m:f>
                          <m:fPr>
                            <m:ctrlPr>
                              <a:rPr lang="mr-IN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endParaRPr lang="en-GB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616" y="3593674"/>
                <a:ext cx="2142565" cy="3632626"/>
              </a:xfrm>
              <a:prstGeom prst="rect">
                <a:avLst/>
              </a:prstGeom>
              <a:blipFill rotWithShape="0">
                <a:blip r:embed="rId6"/>
                <a:stretch>
                  <a:fillRect l="-1961" t="-998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096432" y="3593675"/>
                <a:ext cx="2142565" cy="3632625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2000" u="sng" dirty="0" smtClean="0">
                    <a:solidFill>
                      <a:sysClr val="windowText" lastClr="000000"/>
                    </a:solidFill>
                  </a:rPr>
                  <a:t>Securing</a:t>
                </a:r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a)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7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11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e)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20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f)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7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20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g)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8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sz="20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h)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2000" i="1" dirty="0" smtClean="0">
                  <a:solidFill>
                    <a:sysClr val="windowText" lastClr="000000"/>
                  </a:solidFill>
                  <a:latin typeface="Cambria Math" charset="0"/>
                </a:endParaRPr>
              </a:p>
              <a:p>
                <a:pPr/>
                <a:r>
                  <a:rPr lang="en-GB" sz="2000" dirty="0" err="1" smtClean="0">
                    <a:solidFill>
                      <a:sysClr val="windowText" lastClr="000000"/>
                    </a:solidFill>
                  </a:rPr>
                  <a:t>i</a:t>
                </a:r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4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sz="2000" dirty="0" smtClean="0">
                  <a:solidFill>
                    <a:sysClr val="windowText" lastClr="000000"/>
                  </a:solidFill>
                </a:endParaRPr>
              </a:p>
              <a:p>
                <a:pPr marL="514350" indent="-514350">
                  <a:buAutoNum type="romanLcParenR"/>
                </a:pPr>
                <a:endParaRPr lang="en-GB" sz="20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432" y="3593675"/>
                <a:ext cx="2142565" cy="3632625"/>
              </a:xfrm>
              <a:prstGeom prst="rect">
                <a:avLst/>
              </a:prstGeom>
              <a:blipFill rotWithShape="0">
                <a:blip r:embed="rId7"/>
                <a:stretch>
                  <a:fillRect l="-1961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91496" y="7714572"/>
                <a:ext cx="3072442" cy="2413749"/>
              </a:xfrm>
              <a:prstGeom prst="rect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 algn="ctr">
                  <a:buAutoNum type="arabicParenR"/>
                </a:pPr>
                <a:endParaRPr lang="en-GB" sz="2400" i="1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40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/>
                    </m:sSup>
                    <m:r>
                      <a:rPr lang="en-GB" sz="2400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lang="en-GB" sz="240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24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/>
                    </m:sSup>
                    <m:r>
                      <a:rPr lang="en-GB" sz="2400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 smtClean="0">
                                <a:ln w="0"/>
                                <a:solidFill>
                                  <a:schemeClr val="tx1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400" i="1" smtClean="0">
                                    <a:ln w="0"/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n w="0"/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n w="0"/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  <m:sup/>
                    </m:sSup>
                  </m:oMath>
                </a14:m>
                <a:endParaRPr lang="en-GB" sz="2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lang="en-GB" sz="24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/>
                    </m:sSup>
                    <m:r>
                      <a:rPr lang="en-GB" sz="2400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</m:t>
                        </m:r>
                      </m:sup>
                    </m:sSup>
                  </m:oMath>
                </a14:m>
                <a:endParaRPr lang="en-GB" sz="2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  <m:sup/>
                    </m:sSup>
                    <m:r>
                      <a:rPr lang="en-GB" sz="24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GB" sz="2400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2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:endParaRPr lang="en-GB" sz="24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96" y="7714572"/>
                <a:ext cx="3072442" cy="241374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571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3779838" y="7416800"/>
                <a:ext cx="3243262" cy="2858728"/>
              </a:xfrm>
              <a:prstGeom prst="rect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 algn="ctr">
                  <a:buAutoNum type="arabicParenR"/>
                </a:pPr>
                <a:endParaRPr lang="en-GB" sz="2000" i="1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n w="0"/>
                                <a:solidFill>
                                  <a:schemeClr val="tx1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>
                                    <a:ln w="0"/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n w="0"/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/>
                            </m:sSup>
                          </m:e>
                        </m:d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/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</m:t>
                        </m:r>
                      </m:sup>
                    </m:sSup>
                  </m:oMath>
                </a14:m>
                <a:endParaRPr lang="en-GB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/>
                    </m:sSup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/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n w="0"/>
                                <a:solidFill>
                                  <a:schemeClr val="tx1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>
                                    <a:ln w="0"/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/>
                              <m:sup>
                                <m:r>
                                  <a:rPr lang="en-GB" sz="2000" i="1">
                                    <a:ln w="0"/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/>
                    </m:sSup>
                  </m:oMath>
                </a14:m>
                <a:endParaRPr lang="en-GB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/>
                    </m:sSup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/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/>
                    </m:sSup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GB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n w="0"/>
                                <a:solidFill>
                                  <a:schemeClr val="tx1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>
                                    <a:ln w="0"/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n w="0"/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/>
                            </m:sSup>
                          </m:e>
                        </m:d>
                      </m:e>
                      <m:sup/>
                    </m:sSup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:endParaRPr lang="en-GB" sz="2000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838" y="7416800"/>
                <a:ext cx="3243262" cy="2858728"/>
              </a:xfrm>
              <a:prstGeom prst="rect">
                <a:avLst/>
              </a:prstGeom>
              <a:blipFill rotWithShape="0">
                <a:blip r:embed="rId9"/>
                <a:stretch>
                  <a:fillRect b="-418"/>
                </a:stretch>
              </a:blipFill>
              <a:ln w="571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04800" y="237744"/>
                <a:ext cx="2142565" cy="3242056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Developing</a:t>
                </a: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e)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f)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g)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h)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12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err="1" smtClean="0">
                    <a:solidFill>
                      <a:sysClr val="windowText" lastClr="000000"/>
                    </a:solidFill>
                  </a:rPr>
                  <a:t>i</a:t>
                </a:r>
                <a:r>
                  <a:rPr lang="en-GB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−6</m:t>
                        </m:r>
                      </m:sup>
                    </m:sSup>
                  </m:oMath>
                </a14:m>
                <a:endParaRPr lang="en-GB" sz="1600" u="sng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37744"/>
                <a:ext cx="2142565" cy="3242056"/>
              </a:xfrm>
              <a:prstGeom prst="rect">
                <a:avLst/>
              </a:prstGeom>
              <a:blipFill rotWithShape="0">
                <a:blip r:embed="rId2"/>
                <a:stretch>
                  <a:fillRect l="-1401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096435" y="254253"/>
                <a:ext cx="2142565" cy="3242056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Developing</a:t>
                </a: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i="1" smtClean="0">
                                    <a:solidFill>
                                      <a:sysClr val="windowText" lastClr="000000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GB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 smtClean="0">
                    <a:solidFill>
                      <a:sysClr val="windowText" lastClr="000000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b)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16</m:t>
                        </m:r>
                      </m:sup>
                    </m:sSup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c)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15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d)</a:t>
                </a:r>
                <a:r>
                  <a:rPr lang="en-GB" dirty="0">
                    <a:solidFill>
                      <a:sysClr val="windowText" lastClr="00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28</m:t>
                        </m:r>
                      </m:sup>
                    </m:sSup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e)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−10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f)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−9</m:t>
                        </m:r>
                      </m:sup>
                    </m:sSup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g)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−9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36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h)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1600" i="1">
                                    <a:solidFill>
                                      <a:sysClr val="windowText" lastClr="000000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GB" sz="1600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16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−0.5</m:t>
                        </m:r>
                      </m:sup>
                    </m:sSup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−0.5</m:t>
                        </m:r>
                      </m:sup>
                    </m:sSup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err="1" smtClean="0">
                    <a:solidFill>
                      <a:sysClr val="windowText" lastClr="000000"/>
                    </a:solidFill>
                  </a:rPr>
                  <a:t>i</a:t>
                </a:r>
                <a:r>
                  <a:rPr lang="en-GB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1600" i="1">
                                    <a:solidFill>
                                      <a:sysClr val="windowText" lastClr="000000"/>
                                    </a:solidFill>
                                    <a:latin typeface="Cambria Math" charset="0"/>
                                  </a:rPr>
                                </m:ctrlPr>
                              </m:sSupPr>
                              <m:e>
                                <m:r>
                                  <a:rPr lang="en-GB" sz="1600" i="1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16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charset="0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solidFill>
                                      <a:sysClr val="windowText" lastClr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−5</m:t>
                        </m:r>
                      </m:sup>
                    </m:sSup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15</m:t>
                        </m:r>
                      </m:sup>
                    </m:sSup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435" y="254253"/>
                <a:ext cx="2142565" cy="3242056"/>
              </a:xfrm>
              <a:prstGeom prst="rect">
                <a:avLst/>
              </a:prstGeom>
              <a:blipFill rotWithShape="0">
                <a:blip r:embed="rId3"/>
                <a:stretch>
                  <a:fillRect l="-1397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700617" y="237744"/>
                <a:ext cx="2142565" cy="3242056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Developing</a:t>
                </a:r>
                <a:endParaRPr lang="en-GB" u="sng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e)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f)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g)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smtClean="0">
                    <a:solidFill>
                      <a:sysClr val="windowText" lastClr="000000"/>
                    </a:solidFill>
                  </a:rPr>
                  <a:t>h)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pPr algn="just"/>
                <a:r>
                  <a:rPr lang="en-GB" dirty="0" err="1" smtClean="0">
                    <a:solidFill>
                      <a:sysClr val="windowText" lastClr="000000"/>
                    </a:solidFill>
                  </a:rPr>
                  <a:t>i</a:t>
                </a:r>
                <a:r>
                  <a:rPr lang="en-GB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</m:t>
                        </m:r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u="sng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617" y="237744"/>
                <a:ext cx="2142565" cy="3242056"/>
              </a:xfrm>
              <a:prstGeom prst="rect">
                <a:avLst/>
              </a:prstGeom>
              <a:blipFill rotWithShape="0">
                <a:blip r:embed="rId4"/>
                <a:stretch>
                  <a:fillRect l="-1401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04800" y="3593675"/>
                <a:ext cx="2142565" cy="3632625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2000" u="sng" dirty="0" smtClean="0">
                    <a:solidFill>
                      <a:sysClr val="windowText" lastClr="000000"/>
                    </a:solidFill>
                  </a:rPr>
                  <a:t>Securing</a:t>
                </a:r>
                <a:endParaRPr lang="en-GB" sz="2000" u="sng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GB" sz="20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=1</m:t>
                    </m:r>
                  </m:oMath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GB" sz="20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r>
                      <a:rPr lang="en-GB" sz="20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𝑥</m:t>
                    </m:r>
                  </m:oMath>
                </a14:m>
                <a:endParaRPr lang="en-GB" sz="20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GB" sz="20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r>
                      <a:rPr lang="en-GB" sz="20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1</m:t>
                    </m:r>
                  </m:oMath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GB" sz="20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r>
                      <a:rPr lang="en-GB" sz="20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𝑦</m:t>
                    </m:r>
                  </m:oMath>
                </a14:m>
                <a:endParaRPr lang="en-GB" sz="20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e)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GB" sz="20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r>
                      <a:rPr lang="en-GB" sz="20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1</m:t>
                    </m:r>
                  </m:oMath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f)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GB" sz="20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r>
                      <a:rPr lang="en-GB" sz="20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16</m:t>
                    </m:r>
                  </m:oMath>
                </a14:m>
                <a:endParaRPr lang="en-GB" sz="20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g)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GB" sz="20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r>
                      <a:rPr lang="en-GB" sz="20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1</m:t>
                    </m:r>
                  </m:oMath>
                </a14:m>
                <a:endParaRPr lang="en-GB" sz="20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2000" dirty="0" smtClean="0">
                    <a:solidFill>
                      <a:sysClr val="windowText" lastClr="000000"/>
                    </a:solidFill>
                  </a:rPr>
                  <a:t>h)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GB" sz="20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r>
                      <a:rPr lang="en-GB" sz="20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</m:oMath>
                </a14:m>
                <a:endParaRPr lang="en-GB" sz="2000" b="0" i="1" dirty="0" smtClean="0">
                  <a:solidFill>
                    <a:sysClr val="windowText" lastClr="000000"/>
                  </a:solidFill>
                  <a:latin typeface="Cambria Math" charset="0"/>
                </a:endParaRPr>
              </a:p>
              <a:p>
                <a:pPr marL="514350" indent="-514350">
                  <a:buAutoNum type="roman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GB" sz="20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r>
                      <a:rPr lang="en-GB" sz="20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7</m:t>
                    </m:r>
                  </m:oMath>
                </a14:m>
                <a:endParaRPr lang="en-GB" sz="2000" b="0" dirty="0" smtClean="0">
                  <a:solidFill>
                    <a:sysClr val="windowText" lastClr="000000"/>
                  </a:solidFill>
                </a:endParaRPr>
              </a:p>
              <a:p>
                <a:pPr marL="514350" indent="-514350">
                  <a:buAutoNum type="romanLcParenR"/>
                </a:pPr>
                <a:endParaRPr lang="en-GB" sz="2000" b="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93675"/>
                <a:ext cx="2142565" cy="3632625"/>
              </a:xfrm>
              <a:prstGeom prst="rect">
                <a:avLst/>
              </a:prstGeom>
              <a:blipFill rotWithShape="0">
                <a:blip r:embed="rId5"/>
                <a:stretch>
                  <a:fillRect l="-1961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700616" y="3593674"/>
                <a:ext cx="2142565" cy="3632626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2000" u="sng" dirty="0" smtClean="0">
                    <a:solidFill>
                      <a:sysClr val="windowText" lastClr="000000"/>
                    </a:solidFill>
                  </a:rPr>
                  <a:t>Securing</a:t>
                </a:r>
                <a:endParaRPr lang="en-GB" u="sng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dirty="0">
                    <a:solidFill>
                      <a:sysClr val="windowText" lastClr="000000"/>
                    </a:solidFill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e>
                      <m:sup>
                        <m:f>
                          <m:fPr>
                            <m:ctrlPr>
                              <a:rPr lang="mr-IN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>
                    <a:solidFill>
                      <a:sysClr val="windowText" lastClr="000000"/>
                    </a:solidFill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e>
                      <m:sup>
                        <m:f>
                          <m:fPr>
                            <m:ctrlPr>
                              <a:rPr lang="mr-IN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6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>
                    <a:solidFill>
                      <a:sysClr val="windowText" lastClr="000000"/>
                    </a:solidFill>
                  </a:rPr>
                  <a:t>c</a:t>
                </a:r>
                <a:r>
                  <a:rPr lang="en-GB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e>
                      <m:sup>
                        <m:f>
                          <m:fPr>
                            <m:ctrlPr>
                              <a:rPr lang="mr-IN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8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>
                    <a:solidFill>
                      <a:sysClr val="windowText" lastClr="000000"/>
                    </a:solidFill>
                  </a:rPr>
                  <a:t>d</a:t>
                </a:r>
                <a:r>
                  <a:rPr lang="en-GB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27</m:t>
                        </m:r>
                      </m:e>
                      <m:sup>
                        <m:f>
                          <m:fPr>
                            <m:ctrlPr>
                              <a:rPr lang="mr-IN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3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>
                    <a:solidFill>
                      <a:sysClr val="windowText" lastClr="000000"/>
                    </a:solidFill>
                  </a:rPr>
                  <a:t>e</a:t>
                </a:r>
                <a:r>
                  <a:rPr lang="en-GB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125</m:t>
                        </m:r>
                      </m:e>
                      <m:sup>
                        <m:f>
                          <m:fPr>
                            <m:ctrlPr>
                              <a:rPr lang="mr-IN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5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 smtClean="0">
                    <a:solidFill>
                      <a:sysClr val="windowText" lastClr="000000"/>
                    </a:solidFill>
                  </a:rPr>
                  <a:t>f)</a:t>
                </a:r>
                <a:r>
                  <a:rPr lang="en-GB" dirty="0" smtClean="0">
                    <a:solidFill>
                      <a:sysClr val="windowText" lastClr="00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64</m:t>
                        </m:r>
                      </m:e>
                      <m:sup>
                        <m:f>
                          <m:fPr>
                            <m:ctrlPr>
                              <a:rPr lang="mr-IN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4</m:t>
                    </m:r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dirty="0">
                    <a:solidFill>
                      <a:sysClr val="windowText" lastClr="000000"/>
                    </a:solidFill>
                  </a:rPr>
                  <a:t>g</a:t>
                </a:r>
                <a:r>
                  <a:rPr lang="en-GB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4</m:t>
                        </m:r>
                      </m:e>
                      <m:sup>
                        <m:f>
                          <m:fPr>
                            <m:ctrlPr>
                              <a:rPr lang="mr-IN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8</m:t>
                    </m:r>
                  </m:oMath>
                </a14:m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dirty="0">
                    <a:solidFill>
                      <a:sysClr val="windowText" lastClr="000000"/>
                    </a:solidFill>
                  </a:rPr>
                  <a:t>h</a:t>
                </a:r>
                <a:r>
                  <a:rPr lang="en-GB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16</m:t>
                        </m:r>
                      </m:e>
                      <m:sup>
                        <m:f>
                          <m:fPr>
                            <m:ctrlPr>
                              <a:rPr lang="mr-IN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i="1">
                                <a:solidFill>
                                  <a:sysClr val="windowText" lastClr="000000"/>
                                </a:solidFill>
                                <a:latin typeface="Cambria Math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GB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r>
                      <a:rPr lang="en-GB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64</m:t>
                    </m:r>
                  </m:oMath>
                </a14:m>
                <a:endParaRPr lang="en-GB" dirty="0" smtClean="0">
                  <a:solidFill>
                    <a:sysClr val="windowText" lastClr="000000"/>
                  </a:solidFill>
                </a:endParaRPr>
              </a:p>
              <a:p>
                <a:endParaRPr lang="en-GB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616" y="3593674"/>
                <a:ext cx="2142565" cy="3632626"/>
              </a:xfrm>
              <a:prstGeom prst="rect">
                <a:avLst/>
              </a:prstGeom>
              <a:blipFill rotWithShape="0">
                <a:blip r:embed="rId6"/>
                <a:stretch>
                  <a:fillRect l="-1961" t="-998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5096432" y="3593675"/>
                <a:ext cx="2142565" cy="3632625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2000" u="sng" dirty="0" smtClean="0">
                    <a:solidFill>
                      <a:sysClr val="windowText" lastClr="000000"/>
                    </a:solidFill>
                  </a:rPr>
                  <a:t>Securing</a:t>
                </a:r>
                <a:endParaRPr lang="en-GB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a)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−1</m:t>
                        </m:r>
                      </m:sup>
                    </m:sSup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−1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7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−1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11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−1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11</m:t>
                        </m:r>
                      </m:den>
                    </m:f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e)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f)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7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49</m:t>
                        </m:r>
                      </m:den>
                    </m:f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g)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8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64</m:t>
                        </m:r>
                      </m:den>
                    </m:f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h)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3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−3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27</m:t>
                        </m:r>
                      </m:den>
                    </m:f>
                  </m:oMath>
                </a14:m>
                <a:endParaRPr lang="en-GB" sz="1600" i="1" dirty="0" smtClean="0">
                  <a:solidFill>
                    <a:sysClr val="windowText" lastClr="000000"/>
                  </a:solidFill>
                  <a:latin typeface="Cambria Math" charset="0"/>
                </a:endParaRPr>
              </a:p>
              <a:p>
                <a:pPr/>
                <a:r>
                  <a:rPr lang="en-GB" sz="1600" dirty="0" err="1" smtClean="0">
                    <a:solidFill>
                      <a:sysClr val="windowText" lastClr="000000"/>
                    </a:solidFill>
                  </a:rPr>
                  <a:t>i</a:t>
                </a:r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4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−3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mr-IN" sz="1600" i="1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charset="0"/>
                          </a:rPr>
                          <m:t>64</m:t>
                        </m:r>
                      </m:den>
                    </m:f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pPr marL="514350" indent="-514350">
                  <a:buAutoNum type="romanLcParenR"/>
                </a:pPr>
                <a:endParaRPr lang="en-GB" sz="20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432" y="3593675"/>
                <a:ext cx="2142565" cy="3632625"/>
              </a:xfrm>
              <a:prstGeom prst="rect">
                <a:avLst/>
              </a:prstGeom>
              <a:blipFill rotWithShape="0">
                <a:blip r:embed="rId7"/>
                <a:stretch>
                  <a:fillRect l="-1961" t="-2829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304800" y="7353300"/>
            <a:ext cx="6934200" cy="29857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Mastering</a:t>
            </a: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400" dirty="0" smtClean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491496" y="7714572"/>
                <a:ext cx="3072442" cy="2413749"/>
              </a:xfrm>
              <a:prstGeom prst="rect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 algn="ctr">
                  <a:buAutoNum type="arabicParenR"/>
                </a:pPr>
                <a:endParaRPr lang="en-GB" sz="2400" i="1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40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400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lang="en-GB" sz="240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24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 smtClean="0">
                                <a:ln w="0"/>
                                <a:solidFill>
                                  <a:schemeClr val="tx1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400" i="1" smtClean="0">
                                    <a:ln w="0"/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400" b="0" i="1" smtClean="0">
                                    <a:ln w="0"/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sup>
                                <m:r>
                                  <a:rPr lang="en-GB" sz="2400" b="0" i="1" smtClean="0">
                                    <a:ln w="0"/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4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</m:sSup>
                    <m:r>
                      <a:rPr lang="en-GB" sz="24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</m:t>
                        </m:r>
                      </m:sup>
                    </m:sSup>
                  </m:oMath>
                </a14:m>
                <a:endParaRPr lang="en-GB" sz="2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GB" sz="24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GB" sz="2400" b="0" i="1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4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GB" sz="24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2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:endParaRPr lang="en-GB" sz="2400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96" y="7714572"/>
                <a:ext cx="3072442" cy="241374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571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3779838" y="7416800"/>
                <a:ext cx="3243262" cy="2858728"/>
              </a:xfrm>
              <a:prstGeom prst="rect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42900" indent="-342900" algn="ctr">
                  <a:buAutoNum type="arabicParenR"/>
                </a:pPr>
                <a:endParaRPr lang="en-GB" sz="2000" i="1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n w="0"/>
                                <a:solidFill>
                                  <a:schemeClr val="tx1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>
                                    <a:ln w="0"/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n w="0"/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n w="0"/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14</m:t>
                        </m:r>
                      </m:sup>
                    </m:sSup>
                  </m:oMath>
                </a14:m>
                <a:endParaRPr lang="en-GB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20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n w="0"/>
                                <a:solidFill>
                                  <a:schemeClr val="tx1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>
                                    <a:ln w="0"/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b="0" i="1" smtClean="0">
                                    <a:ln w="0"/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2000" i="1">
                                    <a:ln w="0"/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GB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</a:rPr>
                          <m:t>6</m:t>
                        </m:r>
                      </m:sup>
                    </m:sSup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GB" sz="20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n w="0"/>
                                <a:solidFill>
                                  <a:schemeClr val="tx1"/>
                                </a:solidFill>
                                <a:effectLst>
                                  <a:outerShdw blurRad="38100" dist="19050" dir="2700000" algn="tl" rotWithShape="0">
                                    <a:schemeClr val="dk1">
                                      <a:alpha val="40000"/>
                                    </a:schemeClr>
                                  </a:outerShdw>
                                </a:effectLst>
                                <a:latin typeface="Cambria Math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GB" sz="2000" i="1">
                                    <a:ln w="0"/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2000" i="1">
                                    <a:ln w="0"/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GB" sz="2000" b="0" i="1" smtClean="0">
                                    <a:ln w="0"/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19050" dir="2700000" algn="tl" rotWithShape="0">
                                        <a:schemeClr val="dk1">
                                          <a:alpha val="40000"/>
                                        </a:schemeClr>
                                      </a:outerShdw>
                                    </a:effectLst>
                                    <a:latin typeface="Cambria Math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GB" sz="2000" b="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000" i="1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2000" i="1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00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Cambria Math" panose="02040503050406030204" pitchFamily="18" charset="0"/>
                </a:endParaRPr>
              </a:p>
              <a:p>
                <a:pPr marL="342900" indent="-342900" algn="ctr">
                  <a:buAutoNum type="arabicParenR"/>
                </a:pPr>
                <a:endParaRPr lang="en-GB" sz="2000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838" y="7416800"/>
                <a:ext cx="3243262" cy="2858728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571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1473</Words>
  <Application>Microsoft Macintosh PowerPoint</Application>
  <PresentationFormat>Custom</PresentationFormat>
  <Paragraphs>166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Calibri Light</vt:lpstr>
      <vt:lpstr>Cambria Math</vt:lpstr>
      <vt:lpstr>Mangal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15</cp:revision>
  <dcterms:created xsi:type="dcterms:W3CDTF">2016-12-19T16:50:17Z</dcterms:created>
  <dcterms:modified xsi:type="dcterms:W3CDTF">2017-01-29T10:52:54Z</dcterms:modified>
</cp:coreProperties>
</file>