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729"/>
  </p:normalViewPr>
  <p:slideViewPr>
    <p:cSldViewPr snapToGrid="0" snapToObjects="1">
      <p:cViewPr>
        <p:scale>
          <a:sx n="60" d="100"/>
          <a:sy n="60" d="100"/>
        </p:scale>
        <p:origin x="1980" y="-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B0BF3-1277-624E-A4D7-246060CA217D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54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0.png"/><Relationship Id="rId7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0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4800" y="3380000"/>
                <a:ext cx="6934200" cy="2769989"/>
              </a:xfrm>
              <a:prstGeom prst="rect">
                <a:avLst/>
              </a:prstGeom>
              <a:noFill/>
              <a:ln w="38100">
                <a:solidFill>
                  <a:srgbClr val="FF93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600" u="sng" dirty="0" smtClean="0"/>
                  <a:t>Securing - Negative</a:t>
                </a:r>
                <a:endParaRPr lang="en-GB" sz="1400" dirty="0" smtClean="0"/>
              </a:p>
              <a:p>
                <a:r>
                  <a:rPr lang="en-GB" sz="1400" dirty="0" smtClean="0"/>
                  <a:t>a)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4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−8</m:t>
                    </m:r>
                  </m:oMath>
                </a14:m>
                <a:endParaRPr lang="en-GB" sz="1400" dirty="0"/>
              </a:p>
              <a:p>
                <a:r>
                  <a:rPr lang="en-GB" sz="1400" dirty="0" smtClean="0"/>
                  <a:t>b)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7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−21</m:t>
                    </m:r>
                  </m:oMath>
                </a14:m>
                <a:endParaRPr lang="en-GB" sz="1400" dirty="0" smtClean="0"/>
              </a:p>
              <a:p>
                <a:r>
                  <a:rPr lang="en-GB" sz="1400" dirty="0" smtClean="0"/>
                  <a:t>c)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5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−15</m:t>
                    </m:r>
                  </m:oMath>
                </a14:m>
                <a:endParaRPr lang="en-GB" sz="1400" dirty="0"/>
              </a:p>
              <a:p>
                <a:r>
                  <a:rPr lang="en-GB" sz="1400" dirty="0" smtClean="0"/>
                  <a:t>d)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4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−20</m:t>
                    </m:r>
                  </m:oMath>
                </a14:m>
                <a:endParaRPr lang="en-GB" sz="1400" dirty="0" smtClean="0"/>
              </a:p>
              <a:p>
                <a:r>
                  <a:rPr lang="en-GB" sz="1400" dirty="0" smtClean="0"/>
                  <a:t>e)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5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−25</m:t>
                    </m:r>
                  </m:oMath>
                </a14:m>
                <a:endParaRPr lang="en-GB" sz="1400" dirty="0"/>
              </a:p>
              <a:p>
                <a:r>
                  <a:rPr lang="en-GB" sz="1400" dirty="0" smtClean="0"/>
                  <a:t>f)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7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−49</m:t>
                    </m:r>
                  </m:oMath>
                </a14:m>
                <a:endParaRPr lang="en-GB" sz="1400" dirty="0" smtClean="0"/>
              </a:p>
              <a:p>
                <a:r>
                  <a:rPr lang="en-GB" sz="1400" dirty="0" smtClean="0"/>
                  <a:t>g)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6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−36</m:t>
                    </m:r>
                  </m:oMath>
                </a14:m>
                <a:endParaRPr lang="en-GB" sz="1400" dirty="0"/>
              </a:p>
              <a:p>
                <a:r>
                  <a:rPr lang="en-GB" sz="1400" dirty="0" smtClean="0"/>
                  <a:t>h)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8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−8</m:t>
                    </m:r>
                  </m:oMath>
                </a14:m>
                <a:endParaRPr lang="en-GB" sz="1400" dirty="0" smtClean="0"/>
              </a:p>
              <a:p>
                <a:r>
                  <a:rPr lang="en-GB" sz="1400" dirty="0" err="1" smtClean="0"/>
                  <a:t>i</a:t>
                </a:r>
                <a:r>
                  <a:rPr lang="en-GB" sz="1400" dirty="0" smtClean="0"/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−9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</m:oMath>
                </a14:m>
                <a:endParaRPr lang="en-GB" sz="1400" dirty="0"/>
              </a:p>
              <a:p>
                <a:r>
                  <a:rPr lang="en-GB" sz="1400" dirty="0" smtClean="0"/>
                  <a:t>j)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7</m:t>
                    </m:r>
                    <m:sSup>
                      <m:sSupPr>
                        <m:ctrlP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−21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</m:oMath>
                </a14:m>
                <a:endParaRPr lang="en-GB" sz="1400" dirty="0" smtClean="0"/>
              </a:p>
              <a:p>
                <a:r>
                  <a:rPr lang="en-GB" sz="1400" dirty="0" smtClean="0"/>
                  <a:t>k)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16</m:t>
                    </m:r>
                    <m:sSup>
                      <m:sSupPr>
                        <m:ctrlP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−48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380000"/>
                <a:ext cx="6934200" cy="2769989"/>
              </a:xfrm>
              <a:prstGeom prst="rect">
                <a:avLst/>
              </a:prstGeom>
              <a:blipFill rotWithShape="0">
                <a:blip r:embed="rId2"/>
                <a:stretch>
                  <a:fillRect l="-175"/>
                </a:stretch>
              </a:blipFill>
              <a:ln w="38100">
                <a:solidFill>
                  <a:srgbClr val="FF93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04800" y="6288024"/>
            <a:ext cx="6934200" cy="387798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u="sng" dirty="0" smtClean="0"/>
              <a:t>Mastering </a:t>
            </a:r>
            <a:r>
              <a:rPr lang="mr-IN" sz="1600" u="sng" dirty="0" smtClean="0"/>
              <a:t>–</a:t>
            </a:r>
            <a:r>
              <a:rPr lang="en-GB" sz="1600" u="sng" dirty="0" smtClean="0"/>
              <a:t> Find the lengths of the sides</a:t>
            </a:r>
          </a:p>
          <a:p>
            <a:endParaRPr lang="en-GB" sz="1400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04800" y="237744"/>
                <a:ext cx="6934200" cy="3069574"/>
              </a:xfrm>
              <a:prstGeom prst="rect">
                <a:avLst/>
              </a:prstGeom>
              <a:noFill/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Developing </a:t>
                </a:r>
                <a:r>
                  <a:rPr lang="mr-IN" sz="1600" u="sng" dirty="0" smtClean="0">
                    <a:solidFill>
                      <a:sysClr val="windowText" lastClr="000000"/>
                    </a:solidFill>
                  </a:rPr>
                  <a:t>–</a:t>
                </a:r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 Positive only</a:t>
                </a:r>
                <a:endParaRPr lang="en-GB" sz="1200" b="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b="0" dirty="0" smtClean="0">
                    <a:solidFill>
                      <a:sysClr val="windowText" lastClr="000000"/>
                    </a:solidFill>
                  </a:rPr>
                  <a:t>a)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+6</m:t>
                    </m:r>
                  </m:oMath>
                </a14:m>
                <a:endParaRPr lang="en-GB" sz="14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b)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4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+12</m:t>
                    </m:r>
                  </m:oMath>
                </a14:m>
                <a:endParaRPr lang="en-GB" sz="14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c)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5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+15</m:t>
                    </m:r>
                  </m:oMath>
                </a14:m>
                <a:endParaRPr lang="en-GB" sz="14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d)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+18</m:t>
                    </m:r>
                  </m:oMath>
                </a14:m>
                <a:endParaRPr lang="en-GB" sz="14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e)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+21</m:t>
                    </m:r>
                  </m:oMath>
                </a14:m>
                <a:endParaRPr lang="en-GB" sz="14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f)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4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+12</m:t>
                    </m:r>
                  </m:oMath>
                </a14:m>
                <a:endParaRPr lang="en-GB" sz="14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g)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6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+42</m:t>
                    </m:r>
                  </m:oMath>
                </a14:m>
                <a:endParaRPr lang="en-GB" sz="14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h)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+12</m:t>
                    </m:r>
                  </m:oMath>
                </a14:m>
                <a:endParaRPr lang="en-GB" sz="14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err="1" smtClean="0">
                    <a:solidFill>
                      <a:sysClr val="windowText" lastClr="000000"/>
                    </a:solidFill>
                  </a:rPr>
                  <a:t>i</a:t>
                </a:r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12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+18</m:t>
                    </m:r>
                  </m:oMath>
                </a14:m>
                <a:endParaRPr lang="en-GB" sz="14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j)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9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+27</m:t>
                    </m:r>
                  </m:oMath>
                </a14:m>
                <a:endParaRPr lang="en-GB" sz="14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k)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</m:t>
                    </m:r>
                    <m:sSup>
                      <m:sSupPr>
                        <m:ctrlP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+9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</m:oMath>
                </a14:m>
                <a:endParaRPr lang="en-GB" sz="14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l)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+3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</m:oMath>
                </a14:m>
                <a:endParaRPr lang="en-GB" sz="14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m)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3</m:t>
                        </m:r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3</m:t>
                        </m:r>
                      </m:sup>
                    </m:sSup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+6</m:t>
                    </m:r>
                    <m:sSup>
                      <m:sSupPr>
                        <m:ctrlP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400" dirty="0" smtClean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37744"/>
                <a:ext cx="6934200" cy="3069574"/>
              </a:xfrm>
              <a:prstGeom prst="rect">
                <a:avLst/>
              </a:prstGeom>
              <a:blipFill rotWithShape="0">
                <a:blip r:embed="rId3"/>
                <a:stretch>
                  <a:fillRect l="-175" t="-1176" b="-2745"/>
                </a:stretch>
              </a:blipFill>
              <a:ln w="38100"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722376" y="6958584"/>
            <a:ext cx="1901952" cy="877824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22376" y="8562296"/>
            <a:ext cx="1901952" cy="87782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294632" y="6958584"/>
            <a:ext cx="1901952" cy="877824"/>
          </a:xfrm>
          <a:prstGeom prst="rect">
            <a:avLst/>
          </a:prstGeom>
          <a:solidFill>
            <a:srgbClr val="FF93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294632" y="8562296"/>
            <a:ext cx="1901952" cy="877824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132924" y="7212830"/>
                <a:ext cx="10808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5</m:t>
                      </m:r>
                      <m:r>
                        <a:rPr lang="en-GB" b="0" i="1" dirty="0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𝑥</m:t>
                      </m:r>
                      <m:r>
                        <a:rPr lang="en-GB" i="1" dirty="0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+</m:t>
                      </m:r>
                      <m:r>
                        <a:rPr lang="en-GB" b="0" i="1" dirty="0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2</m:t>
                      </m:r>
                      <m:r>
                        <a:rPr lang="en-GB" i="1" dirty="0" smtClean="0">
                          <a:solidFill>
                            <a:schemeClr val="bg1"/>
                          </a:solidFill>
                          <a:latin typeface="Cambria Math" charset="0"/>
                        </a:rPr>
                        <m:t>5</m:t>
                      </m:r>
                    </m:oMath>
                  </m:oMathPara>
                </a14:m>
                <a:endParaRPr lang="en-GB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2924" y="7212830"/>
                <a:ext cx="1080855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185967" y="8816542"/>
                <a:ext cx="97476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charset="0"/>
                        </a:rPr>
                        <m:t>3</m:t>
                      </m:r>
                      <m:r>
                        <a:rPr lang="en-GB" b="0" i="1" dirty="0" smtClean="0">
                          <a:latin typeface="Cambria Math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charset="0"/>
                        </a:rPr>
                        <m:t>−12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967" y="8816542"/>
                <a:ext cx="974767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811268" y="8816542"/>
                <a:ext cx="9968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charset="0"/>
                        </a:rPr>
                        <m:t>5</m:t>
                      </m:r>
                      <m:r>
                        <a:rPr lang="en-GB" b="0" i="1" dirty="0" smtClean="0">
                          <a:latin typeface="Cambria Math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charset="0"/>
                        </a:rPr>
                        <m:t>−40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1268" y="8816542"/>
                <a:ext cx="99686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811268" y="7212830"/>
                <a:ext cx="9968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charset="0"/>
                        </a:rPr>
                        <m:t>4</m:t>
                      </m:r>
                      <m:r>
                        <a:rPr lang="en-GB" b="0" i="1" dirty="0" smtClean="0">
                          <a:latin typeface="Cambria Math" charset="0"/>
                        </a:rPr>
                        <m:t>𝑥</m:t>
                      </m:r>
                      <m:r>
                        <a:rPr lang="en-GB" i="1" dirty="0" smtClean="0">
                          <a:latin typeface="Cambria Math" charset="0"/>
                        </a:rPr>
                        <m:t>+</m:t>
                      </m:r>
                      <m:r>
                        <a:rPr lang="en-GB" b="0" i="1" dirty="0" smtClean="0">
                          <a:latin typeface="Cambria Math" charset="0"/>
                        </a:rPr>
                        <m:t>12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1268" y="7212830"/>
                <a:ext cx="99686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368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04800" y="3380000"/>
                <a:ext cx="6934200" cy="2769989"/>
              </a:xfrm>
              <a:prstGeom prst="rect">
                <a:avLst/>
              </a:prstGeom>
              <a:noFill/>
              <a:ln w="38100">
                <a:solidFill>
                  <a:srgbClr val="FF93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1600" u="sng" dirty="0" smtClean="0"/>
                  <a:t>Securing - Negative</a:t>
                </a:r>
                <a:endParaRPr lang="en-GB" sz="1400" dirty="0" smtClean="0"/>
              </a:p>
              <a:p>
                <a:r>
                  <a:rPr lang="en-GB" sz="1400" dirty="0" smtClean="0"/>
                  <a:t>a)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4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(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−2)</m:t>
                    </m:r>
                  </m:oMath>
                </a14:m>
                <a:endParaRPr lang="en-GB" sz="1400" dirty="0"/>
              </a:p>
              <a:p>
                <a:r>
                  <a:rPr lang="en-GB" sz="1400" dirty="0" smtClean="0"/>
                  <a:t>b)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7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(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−3)</m:t>
                    </m:r>
                  </m:oMath>
                </a14:m>
                <a:endParaRPr lang="en-GB" sz="1400" dirty="0" smtClean="0"/>
              </a:p>
              <a:p>
                <a:r>
                  <a:rPr lang="en-GB" sz="1400" dirty="0" smtClean="0"/>
                  <a:t>c)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5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(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−3)</m:t>
                    </m:r>
                  </m:oMath>
                </a14:m>
                <a:endParaRPr lang="en-GB" sz="1400" dirty="0"/>
              </a:p>
              <a:p>
                <a:r>
                  <a:rPr lang="en-GB" sz="1400" dirty="0" smtClean="0"/>
                  <a:t>d) </a:t>
                </a:r>
                <a14:m>
                  <m:oMath xmlns:m="http://schemas.openxmlformats.org/officeDocument/2006/math">
                    <m:r>
                      <a:rPr lang="en-GB" sz="140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4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(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−5)</m:t>
                    </m:r>
                  </m:oMath>
                </a14:m>
                <a:endParaRPr lang="en-GB" sz="1400" dirty="0" smtClean="0"/>
              </a:p>
              <a:p>
                <a:r>
                  <a:rPr lang="en-GB" sz="1400" dirty="0" smtClean="0"/>
                  <a:t>e)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5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(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−5)</m:t>
                    </m:r>
                  </m:oMath>
                </a14:m>
                <a:endParaRPr lang="en-GB" sz="1400" dirty="0"/>
              </a:p>
              <a:p>
                <a:r>
                  <a:rPr lang="en-GB" sz="1400" dirty="0" smtClean="0"/>
                  <a:t>f)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7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(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−7)</m:t>
                    </m:r>
                  </m:oMath>
                </a14:m>
                <a:endParaRPr lang="en-GB" sz="1400" dirty="0" smtClean="0"/>
              </a:p>
              <a:p>
                <a:r>
                  <a:rPr lang="en-GB" sz="1400" dirty="0" smtClean="0"/>
                  <a:t>g)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6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(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−6)</m:t>
                    </m:r>
                  </m:oMath>
                </a14:m>
                <a:endParaRPr lang="en-GB" sz="1400" dirty="0"/>
              </a:p>
              <a:p>
                <a:r>
                  <a:rPr lang="en-GB" sz="1400" dirty="0" smtClean="0"/>
                  <a:t>h) </a:t>
                </a:r>
                <a14:m>
                  <m:oMath xmlns:m="http://schemas.openxmlformats.org/officeDocument/2006/math">
                    <m:r>
                      <a:rPr lang="en-GB" sz="140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4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(2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−2)</m:t>
                    </m:r>
                  </m:oMath>
                </a14:m>
                <a:endParaRPr lang="en-GB" sz="1400" dirty="0" smtClean="0"/>
              </a:p>
              <a:p>
                <a:r>
                  <a:rPr lang="en-GB" sz="1400" dirty="0" err="1" smtClean="0"/>
                  <a:t>i</a:t>
                </a:r>
                <a:r>
                  <a:rPr lang="en-GB" sz="1400" dirty="0" smtClean="0"/>
                  <a:t>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(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−9)</m:t>
                    </m:r>
                  </m:oMath>
                </a14:m>
                <a:endParaRPr lang="en-GB" sz="1400" dirty="0"/>
              </a:p>
              <a:p>
                <a:r>
                  <a:rPr lang="en-GB" sz="1400" dirty="0" smtClean="0"/>
                  <a:t>j)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7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(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−3)</m:t>
                    </m:r>
                  </m:oMath>
                </a14:m>
                <a:endParaRPr lang="en-GB" sz="1400" dirty="0" smtClean="0"/>
              </a:p>
              <a:p>
                <a:r>
                  <a:rPr lang="en-GB" sz="1400" dirty="0" smtClean="0"/>
                  <a:t>k)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8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(2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−6)</m:t>
                    </m:r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380000"/>
                <a:ext cx="6934200" cy="2769989"/>
              </a:xfrm>
              <a:prstGeom prst="rect">
                <a:avLst/>
              </a:prstGeom>
              <a:blipFill rotWithShape="0">
                <a:blip r:embed="rId2"/>
                <a:stretch>
                  <a:fillRect l="-175"/>
                </a:stretch>
              </a:blipFill>
              <a:ln w="38100">
                <a:solidFill>
                  <a:srgbClr val="FF93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04800" y="6288024"/>
            <a:ext cx="6934200" cy="387798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u="sng" dirty="0" smtClean="0"/>
              <a:t>Mastering </a:t>
            </a:r>
            <a:r>
              <a:rPr lang="mr-IN" sz="1600" u="sng" dirty="0" smtClean="0"/>
              <a:t>–</a:t>
            </a:r>
            <a:r>
              <a:rPr lang="en-GB" sz="1600" u="sng" dirty="0" smtClean="0"/>
              <a:t> Find the area</a:t>
            </a:r>
          </a:p>
          <a:p>
            <a:endParaRPr lang="en-GB" sz="1400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04800" y="237744"/>
                <a:ext cx="6934200" cy="3069574"/>
              </a:xfrm>
              <a:prstGeom prst="rect">
                <a:avLst/>
              </a:prstGeom>
              <a:noFill/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Developing </a:t>
                </a:r>
                <a:r>
                  <a:rPr lang="mr-IN" sz="1600" u="sng" dirty="0" smtClean="0">
                    <a:solidFill>
                      <a:sysClr val="windowText" lastClr="000000"/>
                    </a:solidFill>
                  </a:rPr>
                  <a:t>–</a:t>
                </a:r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 Positive only</a:t>
                </a:r>
                <a:endParaRPr lang="en-GB" sz="1200" b="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b="0" dirty="0" smtClean="0">
                    <a:solidFill>
                      <a:sysClr val="windowText" lastClr="000000"/>
                    </a:solidFill>
                  </a:rPr>
                  <a:t>a)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3(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+2)</m:t>
                    </m:r>
                  </m:oMath>
                </a14:m>
                <a:endParaRPr lang="en-GB" sz="14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b)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4(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+3)</m:t>
                    </m:r>
                  </m:oMath>
                </a14:m>
                <a:endParaRPr lang="en-GB" sz="14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c)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5(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+3)</m:t>
                    </m:r>
                  </m:oMath>
                </a14:m>
                <a:endParaRPr lang="en-GB" sz="14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d)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3(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+6)</m:t>
                    </m:r>
                  </m:oMath>
                </a14:m>
                <a:endParaRPr lang="en-GB" sz="14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e)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3(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+7)</m:t>
                    </m:r>
                  </m:oMath>
                </a14:m>
                <a:endParaRPr lang="en-GB" sz="14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f)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4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(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+3)</m:t>
                    </m:r>
                  </m:oMath>
                </a14:m>
                <a:endParaRPr lang="en-GB" sz="14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g)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6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(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+7)</m:t>
                    </m:r>
                  </m:oMath>
                </a14:m>
                <a:endParaRPr lang="en-GB" sz="14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h)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3(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+4)</m:t>
                    </m:r>
                  </m:oMath>
                </a14:m>
                <a:endParaRPr lang="en-GB" sz="14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err="1" smtClean="0">
                    <a:solidFill>
                      <a:sysClr val="windowText" lastClr="000000"/>
                    </a:solidFill>
                  </a:rPr>
                  <a:t>i</a:t>
                </a:r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)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6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(2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+3)</m:t>
                    </m:r>
                  </m:oMath>
                </a14:m>
                <a:endParaRPr lang="en-GB" sz="14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j)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3(3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+9)</m:t>
                    </m:r>
                  </m:oMath>
                </a14:m>
                <a:endParaRPr lang="en-GB" sz="14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k)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(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+3)</m:t>
                    </m:r>
                  </m:oMath>
                </a14:m>
                <a:endParaRPr lang="en-GB" sz="14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l)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400" b="0" i="0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x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(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+3)</m:t>
                    </m:r>
                  </m:oMath>
                </a14:m>
                <a:endParaRPr lang="en-GB" sz="14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400" dirty="0" smtClean="0">
                    <a:solidFill>
                      <a:sysClr val="windowText" lastClr="000000"/>
                    </a:solidFill>
                  </a:rPr>
                  <a:t>m)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</m:t>
                    </m:r>
                    <m:sSup>
                      <m:sSupPr>
                        <m:ctrlP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14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(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  <m:r>
                      <a:rPr lang="en-GB" sz="14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+2)</m:t>
                    </m:r>
                  </m:oMath>
                </a14:m>
                <a:endParaRPr lang="en-GB" sz="1400" dirty="0" smtClean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37744"/>
                <a:ext cx="6934200" cy="3069574"/>
              </a:xfrm>
              <a:prstGeom prst="rect">
                <a:avLst/>
              </a:prstGeom>
              <a:blipFill rotWithShape="0">
                <a:blip r:embed="rId3"/>
                <a:stretch>
                  <a:fillRect l="-175" t="-1176" b="-2745"/>
                </a:stretch>
              </a:blipFill>
              <a:ln w="38100"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722376" y="6958584"/>
            <a:ext cx="1901952" cy="877824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722376" y="8562296"/>
            <a:ext cx="1901952" cy="87782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294632" y="6958584"/>
            <a:ext cx="1901952" cy="877824"/>
          </a:xfrm>
          <a:prstGeom prst="rect">
            <a:avLst/>
          </a:prstGeom>
          <a:solidFill>
            <a:srgbClr val="FF93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294632" y="8562296"/>
            <a:ext cx="1901952" cy="877824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239012" y="7836407"/>
                <a:ext cx="8686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charset="0"/>
                        </a:rPr>
                        <m:t>𝑥</m:t>
                      </m:r>
                      <m:r>
                        <a:rPr lang="en-GB" i="1" dirty="0" smtClean="0">
                          <a:latin typeface="Cambria Math" charset="0"/>
                        </a:rPr>
                        <m:t>+5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9012" y="7836407"/>
                <a:ext cx="8686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239012" y="9440120"/>
                <a:ext cx="8686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charset="0"/>
                        </a:rPr>
                        <m:t>−4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9012" y="9440120"/>
                <a:ext cx="8686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811268" y="9440120"/>
                <a:ext cx="8686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charset="0"/>
                        </a:rPr>
                        <m:t>𝑥</m:t>
                      </m:r>
                      <m:r>
                        <a:rPr lang="en-GB" b="0" i="1" dirty="0" smtClean="0">
                          <a:latin typeface="Cambria Math" charset="0"/>
                        </a:rPr>
                        <m:t>−8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1268" y="9440120"/>
                <a:ext cx="86868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811268" y="7836407"/>
                <a:ext cx="8686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 charset="0"/>
                        </a:rPr>
                        <m:t>𝑥</m:t>
                      </m:r>
                      <m:r>
                        <a:rPr lang="en-GB" i="1" dirty="0" smtClean="0">
                          <a:latin typeface="Cambria Math" charset="0"/>
                        </a:rPr>
                        <m:t>+</m:t>
                      </m:r>
                      <m:r>
                        <a:rPr lang="en-GB" b="0" i="1" dirty="0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1268" y="7836407"/>
                <a:ext cx="86868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389632" y="7212830"/>
                <a:ext cx="8686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charset="0"/>
                        </a:rPr>
                        <m:t>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9632" y="7212830"/>
                <a:ext cx="8686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934456" y="7212830"/>
                <a:ext cx="8686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4456" y="7212830"/>
                <a:ext cx="86868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383536" y="8816542"/>
                <a:ext cx="8686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charset="0"/>
                        </a:rPr>
                        <m:t>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3536" y="8816542"/>
                <a:ext cx="868680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934456" y="8816542"/>
                <a:ext cx="8686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charset="0"/>
                        </a:rPr>
                        <m:t>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4456" y="8816542"/>
                <a:ext cx="868680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776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</TotalTime>
  <Words>360</Words>
  <Application>Microsoft Office PowerPoint</Application>
  <PresentationFormat>Custom</PresentationFormat>
  <Paragraphs>88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Mangal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Brodie Burton</cp:lastModifiedBy>
  <cp:revision>7</cp:revision>
  <dcterms:created xsi:type="dcterms:W3CDTF">2016-12-19T16:50:17Z</dcterms:created>
  <dcterms:modified xsi:type="dcterms:W3CDTF">2017-03-01T12:31:08Z</dcterms:modified>
</cp:coreProperties>
</file>