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729"/>
  </p:normalViewPr>
  <p:slideViewPr>
    <p:cSldViewPr snapToGrid="0" snapToObjects="1">
      <p:cViewPr>
        <p:scale>
          <a:sx n="150" d="100"/>
          <a:sy n="150" d="100"/>
        </p:scale>
        <p:origin x="1096" y="-4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 smtClean="0"/>
                  <a:t>Securing - Negative</a:t>
                </a:r>
                <a:endParaRPr lang="en-GB" sz="1400" dirty="0" smtClean="0"/>
              </a:p>
              <a:p>
                <a:r>
                  <a:rPr lang="en-GB" sz="1400" dirty="0" smtClean="0"/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b)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c)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d)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−5)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e)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−5)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f)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−7)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g)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−6)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h)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err="1" smtClean="0"/>
                  <a:t>i</a:t>
                </a:r>
                <a:r>
                  <a:rPr lang="en-GB" sz="1400" dirty="0" smtClean="0"/>
                  <a:t>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−9)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j)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k)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−6)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blipFill rotWithShape="0">
                <a:blip r:embed="rId2"/>
                <a:stretch>
                  <a:fillRect l="-175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6288024"/>
            <a:ext cx="6934200" cy="38779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Mastering </a:t>
            </a:r>
            <a:r>
              <a:rPr lang="mr-IN" sz="1600" u="sng" dirty="0" smtClean="0"/>
              <a:t>–</a:t>
            </a:r>
            <a:r>
              <a:rPr lang="en-GB" sz="1600" u="sng" dirty="0" smtClean="0"/>
              <a:t> Find the area</a:t>
            </a:r>
          </a:p>
          <a:p>
            <a:endParaRPr lang="en-GB" sz="1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</a:t>
                </a:r>
                <a:r>
                  <a:rPr lang="mr-IN" sz="1600" u="sng" dirty="0" smtClean="0">
                    <a:solidFill>
                      <a:sysClr val="windowText" lastClr="000000"/>
                    </a:solidFill>
                  </a:rPr>
                  <a:t>–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Positive only</a:t>
                </a:r>
                <a:endParaRPr lang="en-GB" sz="12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b="0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+6)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+4)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j)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+9)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k)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l)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x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m)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blipFill rotWithShape="0">
                <a:blip r:embed="rId3"/>
                <a:stretch>
                  <a:fillRect l="-175" t="-1176" b="-2745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22376" y="6958584"/>
            <a:ext cx="1901952" cy="8778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22376" y="8562296"/>
            <a:ext cx="1901952" cy="87782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294632" y="6958584"/>
            <a:ext cx="1901952" cy="877824"/>
          </a:xfrm>
          <a:prstGeom prst="rect">
            <a:avLst/>
          </a:prstGeom>
          <a:solidFill>
            <a:srgbClr val="FF93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294632" y="8562296"/>
            <a:ext cx="1901952" cy="87782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239012" y="7836407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latin typeface="Cambria Math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12" y="7836407"/>
                <a:ext cx="8686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239012" y="944012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12" y="9440120"/>
                <a:ext cx="8686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811268" y="944012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9440120"/>
                <a:ext cx="8686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811268" y="7836407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latin typeface="Cambria Math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7836407"/>
                <a:ext cx="8686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389632" y="721283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632" y="7212830"/>
                <a:ext cx="8686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934456" y="721283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56" y="7212830"/>
                <a:ext cx="8686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383536" y="8816542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536" y="8816542"/>
                <a:ext cx="86868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934456" y="8816542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56" y="8816542"/>
                <a:ext cx="86868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 smtClean="0"/>
                  <a:t>Securing - Negative</a:t>
                </a:r>
                <a:endParaRPr lang="en-GB" sz="1400" dirty="0" smtClean="0"/>
              </a:p>
              <a:p>
                <a:r>
                  <a:rPr lang="en-GB" sz="1400" dirty="0" smtClean="0"/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−8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b)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−21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c)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−15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d)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−5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−20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e)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−5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−25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f)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−7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−49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g)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−6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−36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h)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=8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−8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err="1" smtClean="0"/>
                  <a:t>i</a:t>
                </a:r>
                <a:r>
                  <a:rPr lang="en-GB" sz="1400" dirty="0" smtClean="0"/>
                  <a:t>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−9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−9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j)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=7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−21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k)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−6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=16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−48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blipFill rotWithShape="0">
                <a:blip r:embed="rId2"/>
                <a:stretch>
                  <a:fillRect l="-175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4800" y="6288024"/>
            <a:ext cx="6934200" cy="38779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Mastering </a:t>
            </a:r>
            <a:r>
              <a:rPr lang="mr-IN" sz="1600" u="sng" dirty="0" smtClean="0"/>
              <a:t>–</a:t>
            </a:r>
            <a:r>
              <a:rPr lang="en-GB" sz="1600" u="sng" dirty="0" smtClean="0"/>
              <a:t> Find the area</a:t>
            </a:r>
          </a:p>
          <a:p>
            <a:endParaRPr lang="en-GB" sz="1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</a:t>
                </a:r>
                <a:r>
                  <a:rPr lang="mr-IN" sz="1600" u="sng" dirty="0" smtClean="0">
                    <a:solidFill>
                      <a:sysClr val="windowText" lastClr="000000"/>
                    </a:solidFill>
                  </a:rPr>
                  <a:t>–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Positive only</a:t>
                </a:r>
                <a:endParaRPr lang="en-GB" sz="12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b="0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+2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+6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+12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+15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+6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+18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+7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+21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+12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+7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+42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+4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+12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=12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+18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j)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+9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=9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+27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k)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=3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+9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l)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x</m:t>
                    </m:r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+3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m)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+2</m:t>
                        </m:r>
                      </m:e>
                    </m:d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+6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blipFill rotWithShape="0">
                <a:blip r:embed="rId3"/>
                <a:stretch>
                  <a:fillRect l="-175" t="-1176" b="-2745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722376" y="6958584"/>
            <a:ext cx="1901952" cy="8778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22376" y="8562296"/>
            <a:ext cx="1901952" cy="87782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94632" y="6958584"/>
            <a:ext cx="1901952" cy="877824"/>
          </a:xfrm>
          <a:prstGeom prst="rect">
            <a:avLst/>
          </a:prstGeom>
          <a:solidFill>
            <a:srgbClr val="FF93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94632" y="8562296"/>
            <a:ext cx="1901952" cy="87782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32924" y="7212830"/>
                <a:ext cx="1080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5</m:t>
                      </m:r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latin typeface="Cambria Math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charset="0"/>
                        </a:rPr>
                        <m:t>2</m:t>
                      </m:r>
                      <m:r>
                        <a:rPr lang="en-GB" i="1" dirty="0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924" y="7212830"/>
                <a:ext cx="108085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85967" y="8816542"/>
                <a:ext cx="9747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charset="0"/>
                        </a:rPr>
                        <m:t>3</m:t>
                      </m:r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67" y="8816542"/>
                <a:ext cx="974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811268" y="8816542"/>
                <a:ext cx="996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5</m:t>
                      </m:r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8816542"/>
                <a:ext cx="99686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811268" y="7212830"/>
                <a:ext cx="996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4</m:t>
                      </m:r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latin typeface="Cambria Math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7212830"/>
                <a:ext cx="99686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68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578</Words>
  <Application>Microsoft Macintosh PowerPoint</Application>
  <PresentationFormat>Custom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2016-12-19T16:50:17Z</dcterms:created>
  <dcterms:modified xsi:type="dcterms:W3CDTF">2016-12-19T17:18:58Z</dcterms:modified>
</cp:coreProperties>
</file>