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2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0827" y="678656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382" y="3501866"/>
            <a:ext cx="6976745" cy="282511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3367" y="6365081"/>
            <a:ext cx="6972300" cy="40322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1567497" y="770096"/>
                <a:ext cx="1750695" cy="259461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+2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4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+9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5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8(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+0.5)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0.5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0.5(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effectLst/>
                    <a:ea typeface="Times New Roman" charset="0"/>
                    <a:cs typeface="Times New Roman" charset="0"/>
                  </a:rPr>
                  <a:t> 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497" y="770096"/>
                <a:ext cx="1750695" cy="2594610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ounded Rectangle 9"/>
              <p:cNvSpPr/>
              <p:nvPr/>
            </p:nvSpPr>
            <p:spPr>
              <a:xfrm>
                <a:off x="3482657" y="769461"/>
                <a:ext cx="1753235" cy="259524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 smtClean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11)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7(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12)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14)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7(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−9)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15)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0.5(2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16)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17)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 −4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0.5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−9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−9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−10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−0.5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120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GB" sz="1200" dirty="0" smtClean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657" y="769461"/>
                <a:ext cx="1753235" cy="2595245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ounded Rectangle 10"/>
              <p:cNvSpPr/>
              <p:nvPr/>
            </p:nvSpPr>
            <p:spPr>
              <a:xfrm>
                <a:off x="5451792" y="756126"/>
                <a:ext cx="1586865" cy="260921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21)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+2</m:t>
                        </m:r>
                      </m:e>
                    </m:d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22)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+4</m:t>
                        </m:r>
                      </m:e>
                    </m:d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−5</m:t>
                        </m:r>
                      </m:e>
                    </m:d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24)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−9)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25)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26)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27)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4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92" y="756126"/>
                <a:ext cx="1586865" cy="2609215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le 11"/>
              <p:cNvSpPr/>
              <p:nvPr/>
            </p:nvSpPr>
            <p:spPr>
              <a:xfrm>
                <a:off x="1481137" y="3626961"/>
                <a:ext cx="2134870" cy="26022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+2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+4)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+9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+4)(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+8)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+0.5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+0.5)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37)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+2.5)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37" y="3626961"/>
                <a:ext cx="2134870" cy="2602230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ounded Rectangle 12"/>
              <p:cNvSpPr/>
              <p:nvPr/>
            </p:nvSpPr>
            <p:spPr>
              <a:xfrm>
                <a:off x="3767137" y="3634581"/>
                <a:ext cx="2134870" cy="26022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+4)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+9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−4)(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−0.5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−0.5)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47)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−2.5)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−3)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−5)</m:t>
                    </m:r>
                  </m:oMath>
                </a14:m>
                <a:r>
                  <a:rPr lang="en-GB" sz="1200" dirty="0">
                    <a:effectLst/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137" y="3634581"/>
                <a:ext cx="2134870" cy="2602230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ounded Rectangle 13"/>
              <p:cNvSpPr/>
              <p:nvPr/>
            </p:nvSpPr>
            <p:spPr>
              <a:xfrm>
                <a:off x="481329" y="6913721"/>
                <a:ext cx="2285365" cy="285686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+4)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+9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(4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−4)(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4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(3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−0.5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−0.5)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47)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−2.5)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5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5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(4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−3)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7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</m:oMath>
                </a14:m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)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29" y="6913721"/>
                <a:ext cx="2285365" cy="2856865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ounded Rectangle 14"/>
              <p:cNvSpPr/>
              <p:nvPr/>
            </p:nvSpPr>
            <p:spPr>
              <a:xfrm>
                <a:off x="2955607" y="6483191"/>
                <a:ext cx="4020185" cy="384048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Compare and find the missing letters: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𝑎𝑥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+4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=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−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+9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=2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𝑎𝑥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𝑏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−8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4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𝑎𝑥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+9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=24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𝑐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57)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𝑎𝑥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5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𝑐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=15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58)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𝑎𝑥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𝑐𝑥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𝑑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=60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−33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Expand triple brackets: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</m:oMath>
                </a14:m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)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61)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 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−6)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</m:t>
                    </m:r>
                  </m:oMath>
                </a14:m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)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62)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−7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</m:oMath>
                </a14:m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)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−9)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</m:oMath>
                </a14:m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)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64)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 (2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+2)</m:t>
                    </m:r>
                    <m:d>
                      <m:d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+4</m:t>
                        </m:r>
                      </m:e>
                    </m:d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(−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</m:oMath>
                </a14:m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)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607" y="6483191"/>
                <a:ext cx="4020185" cy="3840480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07339" y="769143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3529" y="3599338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6704" y="6460648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ounded Rectangle 26"/>
              <p:cNvSpPr/>
              <p:nvPr/>
            </p:nvSpPr>
            <p:spPr>
              <a:xfrm>
                <a:off x="455929" y="861853"/>
                <a:ext cx="1750695" cy="259461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4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+36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+21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+4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0.5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1.5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effectLst/>
                    <a:ea typeface="Times New Roman" charset="0"/>
                    <a:cs typeface="Times New Roman" charset="0"/>
                  </a:rPr>
                  <a:t> </a:t>
                </a: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7" name="Rounded 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29" y="861853"/>
                <a:ext cx="1750695" cy="2594610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ounded Rectangle 27"/>
              <p:cNvSpPr/>
              <p:nvPr/>
            </p:nvSpPr>
            <p:spPr>
              <a:xfrm>
                <a:off x="2371089" y="861853"/>
                <a:ext cx="1753235" cy="259524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11)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12)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−27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14)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−63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15)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16)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17)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 −4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0.5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−4.5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19)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8" name="Rounded 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089" y="861853"/>
                <a:ext cx="1753235" cy="2595245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ounded Rectangle 28"/>
              <p:cNvSpPr/>
              <p:nvPr/>
            </p:nvSpPr>
            <p:spPr>
              <a:xfrm>
                <a:off x="4340224" y="836453"/>
                <a:ext cx="1586865" cy="260921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21)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24)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25)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𝑥𝑦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𝑦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𝑥𝑦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29)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+6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224" y="836453"/>
                <a:ext cx="1586865" cy="2609215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ounded Rectangle 29"/>
              <p:cNvSpPr/>
              <p:nvPr/>
            </p:nvSpPr>
            <p:spPr>
              <a:xfrm>
                <a:off x="1189989" y="3603783"/>
                <a:ext cx="2134870" cy="272224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</m:oMath>
                </a14:m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 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+11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+11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+24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+0.25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+4.5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39)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+30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effectLst/>
                    <a:ea typeface="Times New Roman" charset="0"/>
                    <a:cs typeface="Times New Roman" charset="0"/>
                  </a:rPr>
                  <a:t> </a:t>
                </a: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989" y="3603783"/>
                <a:ext cx="2134870" cy="2722245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ounded Rectangle 30"/>
              <p:cNvSpPr/>
              <p:nvPr/>
            </p:nvSpPr>
            <p:spPr>
              <a:xfrm>
                <a:off x="3479799" y="3603148"/>
                <a:ext cx="2134870" cy="272224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−20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−24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+0.25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−4.5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−30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−9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799" y="3603148"/>
                <a:ext cx="2134870" cy="2722245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ounded Rectangle 31"/>
              <p:cNvSpPr/>
              <p:nvPr/>
            </p:nvSpPr>
            <p:spPr>
              <a:xfrm>
                <a:off x="441324" y="6804818"/>
                <a:ext cx="2285365" cy="285686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Expand: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41)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−20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−13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−24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12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+27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46)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+0.25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47)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25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−22.5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60</m:t>
                        </m:r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−81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+27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49)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84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−120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50)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+20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32" name="Rounded 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4" y="6804818"/>
                <a:ext cx="2285365" cy="2856865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ounded Rectangle 32"/>
              <p:cNvSpPr/>
              <p:nvPr/>
            </p:nvSpPr>
            <p:spPr>
              <a:xfrm>
                <a:off x="3128009" y="6460013"/>
                <a:ext cx="4189730" cy="388683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Calibri" charset="0"/>
                    <a:cs typeface="Times New Roman" charset="0"/>
                  </a:rPr>
                  <a:t>Compare and find the missing letters: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51)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=1,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Calibri" charset="0"/>
                        <a:cs typeface="Times New Roman" charset="0"/>
                      </a:rPr>
                      <m:t>=−8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52)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=16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=3,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54)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=2,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=−13,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=−24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55)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=6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56)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=4,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57)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=3,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=4,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=5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58)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=6,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=11,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=10,  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=3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Expand triple brackets: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59)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+16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+11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+38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+40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−72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−10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−39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+70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63) 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 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−13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−288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64)</a:t>
                </a:r>
                <a14:m>
                  <m:oMath xmlns:m="http://schemas.openxmlformats.org/officeDocument/2006/math"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 −6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3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−44</m:t>
                    </m:r>
                    <m:sSup>
                      <m:sSupPr>
                        <m:ctrlP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>
                              <a:outerShdw blurRad="38100" dist="19050" dir="2700000" algn="tl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−78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19050" dir="2700000" algn="tl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charset="0"/>
                        <a:ea typeface="Times New Roman" charset="0"/>
                        <a:cs typeface="Times New Roman" charset="0"/>
                      </a:rPr>
                      <m:t>−40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Times New Roman" charset="0"/>
                    <a:cs typeface="Times New Roman" charset="0"/>
                  </a:rPr>
                  <a:t> </a:t>
                </a:r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009" y="6460013"/>
                <a:ext cx="4189730" cy="3886835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05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1699</Words>
  <Application>Microsoft Macintosh PowerPoint</Application>
  <PresentationFormat>Custom</PresentationFormat>
  <Paragraphs>276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2017-06-25T13:43:54Z</dcterms:modified>
</cp:coreProperties>
</file>