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2441"/>
            <a:ext cx="7559675" cy="30374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49897"/>
            <a:ext cx="7559675" cy="30702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87" y="6320110"/>
            <a:ext cx="7354888" cy="411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2017-06-25T13:38:58Z</dcterms:modified>
</cp:coreProperties>
</file>