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372"/>
            <a:ext cx="7559675" cy="30798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28240"/>
            <a:ext cx="7559675" cy="30222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286402"/>
            <a:ext cx="7559675" cy="424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337" y="339883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18) 50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19) 71.29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20) 98.58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21) 117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22) 77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23) 46.6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24) 34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0000"/>
              </a:solidFill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9400" y="3442810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56.274cm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74.265cm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61.133cm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34.283cm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56.283cm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400" y="6545738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36.602cm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120.903cm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78.515cm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40</Words>
  <Application>Microsoft Macintosh PowerPoint</Application>
  <PresentationFormat>Custom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2017-06-25T13:36:18Z</dcterms:modified>
</cp:coreProperties>
</file>