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729"/>
  </p:normalViewPr>
  <p:slideViewPr>
    <p:cSldViewPr snapToGrid="0" snapToObjects="1">
      <p:cViewPr>
        <p:scale>
          <a:sx n="90" d="100"/>
          <a:sy n="90" d="100"/>
        </p:scale>
        <p:origin x="1352" y="-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4.png"/><Relationship Id="rId6" Type="http://schemas.openxmlformats.org/officeDocument/2006/relationships/image" Target="../media/image15.png"/><Relationship Id="rId7" Type="http://schemas.openxmlformats.org/officeDocument/2006/relationships/image" Target="../media/image6.png"/><Relationship Id="rId8" Type="http://schemas.openxmlformats.org/officeDocument/2006/relationships/image" Target="../media/image16.png"/><Relationship Id="rId9" Type="http://schemas.openxmlformats.org/officeDocument/2006/relationships/image" Target="../media/image10.png"/><Relationship Id="rId10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47344" y="728662"/>
                <a:ext cx="6972300" cy="2877820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Developing – Collecting like terms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𝑘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 smtClean="0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</m:oMath>
                </a14:m>
                <a:endParaRPr lang="en-GB" sz="1200" dirty="0" smtClean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44" y="728662"/>
                <a:ext cx="6972300" cy="28778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19404" y="3683952"/>
                <a:ext cx="6972300" cy="2743200"/>
              </a:xfrm>
              <a:prstGeom prst="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Securing – Collecting like terms with two different terms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𝑗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𝑙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𝑞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𝑢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𝑢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𝑢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04" y="3683952"/>
                <a:ext cx="6972300" cy="2743200"/>
              </a:xfrm>
              <a:prstGeom prst="rect">
                <a:avLst/>
              </a:prstGeom>
              <a:blipFill rotWithShape="0">
                <a:blip r:embed="rId4"/>
                <a:stretch>
                  <a:fillRect t="-1319"/>
                </a:stretch>
              </a:blipFill>
              <a:ln w="2857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47344" y="6533832"/>
                <a:ext cx="6972300" cy="374015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Mastering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2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−4)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(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−3)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Find the perimeter of these shapes: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44" y="6533832"/>
                <a:ext cx="6972300" cy="37401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27709" y="8672512"/>
            <a:ext cx="1674495" cy="68961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Triangle 9"/>
          <p:cNvSpPr/>
          <p:nvPr/>
        </p:nvSpPr>
        <p:spPr>
          <a:xfrm>
            <a:off x="3316604" y="8449627"/>
            <a:ext cx="1217930" cy="1099185"/>
          </a:xfrm>
          <a:prstGeom prst="triangl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Regular Pentagon 10"/>
          <p:cNvSpPr/>
          <p:nvPr/>
        </p:nvSpPr>
        <p:spPr>
          <a:xfrm>
            <a:off x="5449569" y="8448357"/>
            <a:ext cx="1066800" cy="1028700"/>
          </a:xfrm>
          <a:prstGeom prst="pentago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5"/>
              <p:cNvSpPr txBox="1"/>
              <p:nvPr/>
            </p:nvSpPr>
            <p:spPr>
              <a:xfrm>
                <a:off x="1259204" y="844264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+2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204" y="8442642"/>
                <a:ext cx="666115" cy="3403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7"/>
              <p:cNvSpPr txBox="1"/>
              <p:nvPr/>
            </p:nvSpPr>
            <p:spPr>
              <a:xfrm>
                <a:off x="1258569" y="934688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+2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569" y="9346882"/>
                <a:ext cx="666115" cy="3403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8"/>
              <p:cNvSpPr txBox="1"/>
              <p:nvPr/>
            </p:nvSpPr>
            <p:spPr>
              <a:xfrm>
                <a:off x="2173604" y="886428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7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604" y="8864282"/>
                <a:ext cx="666115" cy="3403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9"/>
              <p:cNvSpPr txBox="1"/>
              <p:nvPr/>
            </p:nvSpPr>
            <p:spPr>
              <a:xfrm>
                <a:off x="264159" y="887444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7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59" y="8874442"/>
                <a:ext cx="666115" cy="3403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10"/>
              <p:cNvSpPr txBox="1"/>
              <p:nvPr/>
            </p:nvSpPr>
            <p:spPr>
              <a:xfrm>
                <a:off x="3618229" y="955008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Times New Roman" charset="0"/>
                    <a:cs typeface="Times New Roman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229" y="9550082"/>
                <a:ext cx="666115" cy="340360"/>
              </a:xfrm>
              <a:prstGeom prst="rect">
                <a:avLst/>
              </a:prstGeom>
              <a:blipFill rotWithShape="0">
                <a:blip r:embed="rId10"/>
                <a:stretch>
                  <a:fillRect l="-917" t="-181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11"/>
              <p:cNvSpPr txBox="1"/>
              <p:nvPr/>
            </p:nvSpPr>
            <p:spPr>
              <a:xfrm>
                <a:off x="3251834" y="886428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Times New Roman" charset="0"/>
                    <a:cs typeface="Times New Roman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834" y="8864282"/>
                <a:ext cx="666115" cy="3403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12"/>
              <p:cNvSpPr txBox="1"/>
              <p:nvPr/>
            </p:nvSpPr>
            <p:spPr>
              <a:xfrm>
                <a:off x="4227829" y="886428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Times New Roman" charset="0"/>
                    <a:cs typeface="Times New Roman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8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29" y="8864282"/>
                <a:ext cx="666115" cy="340360"/>
              </a:xfrm>
              <a:prstGeom prst="rect">
                <a:avLst/>
              </a:prstGeom>
              <a:blipFill rotWithShape="0">
                <a:blip r:embed="rId12"/>
                <a:stretch>
                  <a:fillRect l="-9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13"/>
              <p:cNvSpPr txBox="1"/>
              <p:nvPr/>
            </p:nvSpPr>
            <p:spPr>
              <a:xfrm>
                <a:off x="5675629" y="9435782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−6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29" y="9435782"/>
                <a:ext cx="666115" cy="34036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70191" y="467518"/>
                <a:ext cx="6972300" cy="2877820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Developing – Collecting like terms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=9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𝑑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𝑒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𝑓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𝑔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h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𝑖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=0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91" y="467518"/>
                <a:ext cx="6972300" cy="28778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70191" y="3474878"/>
                <a:ext cx="6972300" cy="2743200"/>
              </a:xfrm>
              <a:prstGeom prst="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Securing – Collecting like terms with two different terms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𝑏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𝑎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𝑏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𝑑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𝑐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𝑑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𝑓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𝑒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𝑓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h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𝑔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h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𝑗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𝑖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𝑗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𝑘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𝑙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𝑙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𝑛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𝑚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𝑞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𝑝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𝑞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𝑟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𝑠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𝑢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𝑢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−11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𝑢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𝑡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=0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+8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=13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+9</m:t>
                    </m:r>
                    <m:r>
                      <a:rPr lang="en-GB" sz="1200" i="1" smtClean="0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𝑦</m:t>
                    </m:r>
                  </m:oMath>
                </a14:m>
                <a:endParaRPr lang="en-GB" sz="1200" dirty="0" smtClean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GB" sz="1200" dirty="0" smtClean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91" y="3474878"/>
                <a:ext cx="6972300" cy="2743200"/>
              </a:xfrm>
              <a:prstGeom prst="rect">
                <a:avLst/>
              </a:prstGeom>
              <a:blipFill rotWithShape="0">
                <a:blip r:embed="rId3"/>
                <a:stretch>
                  <a:fillRect t="-1319"/>
                </a:stretch>
              </a:blipFill>
              <a:ln w="2857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54317" y="6353968"/>
                <a:ext cx="6972300" cy="374015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Mastering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2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+4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+6+3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+12=5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+18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+3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−4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−6+3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−12=6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−18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+7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6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−14=6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−5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−14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+3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=7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+21+2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−4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+3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+21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6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−2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d>
                      <m:d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𝑥</m:t>
                        </m:r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−3</m:t>
                        </m:r>
                      </m:e>
                    </m:d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−12+2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−6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=2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Times New Roman" charset="0"/>
                            <a:cs typeface="Times New Roman" charset="0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−12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Find the perimeter of these shapes: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17" y="6353968"/>
                <a:ext cx="6972300" cy="37401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17867" y="8540431"/>
            <a:ext cx="1674495" cy="68961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Triangle 11"/>
          <p:cNvSpPr/>
          <p:nvPr/>
        </p:nvSpPr>
        <p:spPr>
          <a:xfrm>
            <a:off x="3306762" y="8317546"/>
            <a:ext cx="1217930" cy="1099185"/>
          </a:xfrm>
          <a:prstGeom prst="triangl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Regular Pentagon 12"/>
          <p:cNvSpPr/>
          <p:nvPr/>
        </p:nvSpPr>
        <p:spPr>
          <a:xfrm>
            <a:off x="5439727" y="8316276"/>
            <a:ext cx="1066800" cy="1028700"/>
          </a:xfrm>
          <a:prstGeom prst="pentago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5"/>
              <p:cNvSpPr txBox="1"/>
              <p:nvPr/>
            </p:nvSpPr>
            <p:spPr>
              <a:xfrm>
                <a:off x="1249362" y="831056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+2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362" y="8310561"/>
                <a:ext cx="666115" cy="3403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7"/>
              <p:cNvSpPr txBox="1"/>
              <p:nvPr/>
            </p:nvSpPr>
            <p:spPr>
              <a:xfrm>
                <a:off x="1248727" y="921480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+2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27" y="9214801"/>
                <a:ext cx="666115" cy="3403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8"/>
              <p:cNvSpPr txBox="1"/>
              <p:nvPr/>
            </p:nvSpPr>
            <p:spPr>
              <a:xfrm>
                <a:off x="2163762" y="873220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7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762" y="8732201"/>
                <a:ext cx="666115" cy="3403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9"/>
              <p:cNvSpPr txBox="1"/>
              <p:nvPr/>
            </p:nvSpPr>
            <p:spPr>
              <a:xfrm>
                <a:off x="254317" y="874236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7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17" y="8742361"/>
                <a:ext cx="666115" cy="3403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10"/>
              <p:cNvSpPr txBox="1"/>
              <p:nvPr/>
            </p:nvSpPr>
            <p:spPr>
              <a:xfrm>
                <a:off x="3608387" y="941800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Times New Roman" charset="0"/>
                    <a:cs typeface="Times New Roman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+2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8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87" y="9418001"/>
                <a:ext cx="666115" cy="340360"/>
              </a:xfrm>
              <a:prstGeom prst="rect">
                <a:avLst/>
              </a:prstGeom>
              <a:blipFill rotWithShape="0">
                <a:blip r:embed="rId8"/>
                <a:stretch>
                  <a:fillRect l="-917" t="-178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11"/>
              <p:cNvSpPr txBox="1"/>
              <p:nvPr/>
            </p:nvSpPr>
            <p:spPr>
              <a:xfrm>
                <a:off x="3241992" y="873220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Times New Roman" charset="0"/>
                    <a:cs typeface="Times New Roman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92" y="8732201"/>
                <a:ext cx="666115" cy="340360"/>
              </a:xfrm>
              <a:prstGeom prst="rect">
                <a:avLst/>
              </a:prstGeom>
              <a:blipFill rotWithShape="0">
                <a:blip r:embed="rId9"/>
                <a:stretch>
                  <a:fillRect l="-9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12"/>
              <p:cNvSpPr txBox="1"/>
              <p:nvPr/>
            </p:nvSpPr>
            <p:spPr>
              <a:xfrm>
                <a:off x="4217987" y="873220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>
                    <a:effectLst/>
                    <a:ea typeface="Times New Roman" charset="0"/>
                    <a:cs typeface="Times New Roman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GB" sz="1200" i="1"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𝑥</m:t>
                    </m:r>
                  </m:oMath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987" y="8732201"/>
                <a:ext cx="666115" cy="340360"/>
              </a:xfrm>
              <a:prstGeom prst="rect">
                <a:avLst/>
              </a:prstGeom>
              <a:blipFill rotWithShape="0">
                <a:blip r:embed="rId9"/>
                <a:stretch>
                  <a:fillRect l="-9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13"/>
              <p:cNvSpPr txBox="1"/>
              <p:nvPr/>
            </p:nvSpPr>
            <p:spPr>
              <a:xfrm>
                <a:off x="5665787" y="9303701"/>
                <a:ext cx="666115" cy="3403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−6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787" y="9303701"/>
                <a:ext cx="666115" cy="3403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14"/>
              <p:cNvSpPr txBox="1">
                <a:spLocks noChangeAspect="1"/>
              </p:cNvSpPr>
              <p:nvPr/>
            </p:nvSpPr>
            <p:spPr>
              <a:xfrm>
                <a:off x="561022" y="9645331"/>
                <a:ext cx="1905000" cy="229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2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+18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2" y="9645331"/>
                <a:ext cx="1905000" cy="229235"/>
              </a:xfrm>
              <a:prstGeom prst="rect">
                <a:avLst/>
              </a:prstGeom>
              <a:blipFill rotWithShape="0">
                <a:blip r:embed="rId11"/>
                <a:stretch>
                  <a:fillRect b="-526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15"/>
              <p:cNvSpPr txBox="1">
                <a:spLocks noChangeAspect="1"/>
              </p:cNvSpPr>
              <p:nvPr/>
            </p:nvSpPr>
            <p:spPr>
              <a:xfrm>
                <a:off x="2979102" y="9759948"/>
                <a:ext cx="1905000" cy="229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16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+2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3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02" y="9759948"/>
                <a:ext cx="1905000" cy="229235"/>
              </a:xfrm>
              <a:prstGeom prst="rect">
                <a:avLst/>
              </a:prstGeom>
              <a:blipFill rotWithShape="0">
                <a:blip r:embed="rId12"/>
                <a:stretch>
                  <a:fillRect b="-526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16"/>
              <p:cNvSpPr txBox="1">
                <a:spLocks noChangeAspect="1"/>
              </p:cNvSpPr>
              <p:nvPr/>
            </p:nvSpPr>
            <p:spPr>
              <a:xfrm>
                <a:off x="5056187" y="9698036"/>
                <a:ext cx="1905000" cy="229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5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𝑥</m:t>
                      </m:r>
                      <m:r>
                        <a:rPr lang="en-GB" sz="1200" i="1">
                          <a:effectLst/>
                          <a:latin typeface="Cambria Math" charset="0"/>
                          <a:ea typeface="Calibri" charset="0"/>
                          <a:cs typeface="Times New Roman" charset="0"/>
                        </a:rPr>
                        <m:t>−30</m:t>
                      </m:r>
                    </m:oMath>
                  </m:oMathPara>
                </a14:m>
                <a:endParaRPr lang="en-GB" sz="120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187" y="9698036"/>
                <a:ext cx="1905000" cy="229235"/>
              </a:xfrm>
              <a:prstGeom prst="rect">
                <a:avLst/>
              </a:prstGeom>
              <a:blipFill rotWithShape="0">
                <a:blip r:embed="rId13"/>
                <a:stretch>
                  <a:fillRect b="-1081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389</Words>
  <Application>Microsoft Macintosh PowerPoint</Application>
  <PresentationFormat>Custom</PresentationFormat>
  <Paragraphs>118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2017-06-25T13:31:03Z</dcterms:modified>
</cp:coreProperties>
</file>