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8"/>
    <p:restoredTop sz="94729"/>
  </p:normalViewPr>
  <p:slideViewPr>
    <p:cSldViewPr snapToGrid="0" snapToObjects="1">
      <p:cViewPr>
        <p:scale>
          <a:sx n="90" d="100"/>
          <a:sy n="90" d="100"/>
        </p:scale>
        <p:origin x="255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4A0888-F44E-4625-BA7B-E0B430B5BEAA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397BD8-1711-4A2A-A3B2-41A376FA0B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2181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97BD8-1711-4A2A-A3B2-41A376FA0BB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3796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0549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7559675" cy="324870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248701"/>
            <a:ext cx="7559675" cy="305294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6301647"/>
            <a:ext cx="7559675" cy="4259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776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559675" cy="613139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31396"/>
            <a:ext cx="7559675" cy="4300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543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</TotalTime>
  <Words>1</Words>
  <Application>Microsoft Macintosh PowerPoint</Application>
  <PresentationFormat>Custom</PresentationFormat>
  <Paragraphs>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16</cp:revision>
  <dcterms:created xsi:type="dcterms:W3CDTF">2016-12-19T16:50:17Z</dcterms:created>
  <dcterms:modified xsi:type="dcterms:W3CDTF">2017-06-25T13:26:08Z</dcterms:modified>
</cp:coreProperties>
</file>