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60" d="100"/>
          <a:sy n="160" d="100"/>
        </p:scale>
        <p:origin x="8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559675" cy="31029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102914"/>
            <a:ext cx="7559675" cy="30610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2161" y="6163990"/>
            <a:ext cx="7300015" cy="40375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26" y="6505619"/>
            <a:ext cx="3140735" cy="166356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27" y="8103915"/>
            <a:ext cx="3394042" cy="1903003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822" y="6965359"/>
            <a:ext cx="3960491" cy="201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1681" y="608274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Developing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Angles at the centre are double those at the edge – 22.5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Angles in a triangle add up to 180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angle at the edge = 90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. 12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Opposite angles in a cyclic quadrilateral add to 180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68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Alternate segment theory – x=63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y=84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Angles at the centre are double those at the edge – 74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Angles in a triangle add up to 180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angle at the edge = 90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. 33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Opposite angles in a cyclic quadrilateral add to 180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y=108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x=23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Alternate segment theory – x=74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y=33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871" y="3438469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Securing 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Tangents create a 90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angle, so other two angles must add to 180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. 160+2x=180, x=10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Angle ACD is 54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angles in the same segment are equal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ABC=84(angle at the centre is double), ADC=96(Opposite angles in a cyclic add to make 180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)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OBC=90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OAB=90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AOB=94</a:t>
            </a:r>
            <a:r>
              <a:rPr lang="en-GB" sz="1200" baseline="300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</a:t>
            </a: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Isosceles triangle so 180-94=86/2 </a:t>
            </a:r>
            <a:r>
              <a:rPr lang="en-GB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x=4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1046" y="6299779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Mastering 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en-GB" sz="1200">
              <a:effectLst/>
              <a:ea typeface="Calibri" charset="0"/>
              <a:cs typeface="Times New Roman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46" y="6646489"/>
            <a:ext cx="4267200" cy="101854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06" y="7672649"/>
            <a:ext cx="4419600" cy="100647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46" y="8700079"/>
            <a:ext cx="4343400" cy="11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159</Words>
  <Application>Microsoft Macintosh PowerPoint</Application>
  <PresentationFormat>Custom</PresentationFormat>
  <Paragraphs>67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2017-06-25T13:23:19Z</dcterms:modified>
</cp:coreProperties>
</file>