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729"/>
  </p:normalViewPr>
  <p:slideViewPr>
    <p:cSldViewPr snapToGrid="0" snapToObjects="1">
      <p:cViewPr>
        <p:scale>
          <a:sx n="90" d="100"/>
          <a:sy n="90" d="100"/>
        </p:scale>
        <p:origin x="255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25/06/2017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0013"/>
            <a:ext cx="7559675" cy="30418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141882"/>
            <a:ext cx="7559675" cy="30418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183751"/>
            <a:ext cx="7559675" cy="428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740"/>
            <a:ext cx="7559675" cy="30182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25995"/>
            <a:ext cx="7559675" cy="30437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44250"/>
            <a:ext cx="7602982" cy="427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1</Words>
  <Application>Microsoft Macintosh PowerPoint</Application>
  <PresentationFormat>Custom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2016-12-19T16:50:17Z</dcterms:created>
  <dcterms:modified xsi:type="dcterms:W3CDTF">2017-06-25T13:18:42Z</dcterms:modified>
</cp:coreProperties>
</file>