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 varScale="1">
        <p:scale>
          <a:sx n="45" d="100"/>
          <a:sy n="45" d="100"/>
        </p:scale>
        <p:origin x="1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43" y="171069"/>
            <a:ext cx="7087589" cy="307700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43" y="3248073"/>
            <a:ext cx="7078063" cy="2819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043" y="6325077"/>
            <a:ext cx="7011378" cy="39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16" y="289472"/>
            <a:ext cx="7106642" cy="301032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5" y="3489442"/>
            <a:ext cx="7078063" cy="281979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5" y="6430323"/>
            <a:ext cx="7078063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</Words>
  <Application>Microsoft Office PowerPoint</Application>
  <PresentationFormat>Custom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17</cp:revision>
  <dcterms:created xsi:type="dcterms:W3CDTF">2016-12-19T16:50:17Z</dcterms:created>
  <dcterms:modified xsi:type="dcterms:W3CDTF">2017-06-22T13:01:55Z</dcterms:modified>
</cp:coreProperties>
</file>