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729"/>
  </p:normalViewPr>
  <p:slideViewPr>
    <p:cSldViewPr snapToGrid="0" snapToObjects="1">
      <p:cViewPr>
        <p:scale>
          <a:sx n="110" d="100"/>
          <a:sy n="110" d="100"/>
        </p:scale>
        <p:origin x="792" y="-3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7" y="278071"/>
            <a:ext cx="7135221" cy="290553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7" y="3183601"/>
            <a:ext cx="7097115" cy="28674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8" y="6089131"/>
            <a:ext cx="7240010" cy="41249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2012" y="9592593"/>
            <a:ext cx="659218" cy="382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370" y="2482056"/>
            <a:ext cx="6972300" cy="20180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Developing – Find the area (remember your units)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15cm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30cm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49.5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5.1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 8.75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6) 9.75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16.25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8) 21.9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9) 21.125 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en-GB" sz="1200" baseline="30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370" y="4622641"/>
            <a:ext cx="6972300" cy="18110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Securing – Find the area (remember your units)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10) 18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11) 24.5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12) 31.5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13) 27.5 cm</a:t>
            </a:r>
            <a:r>
              <a:rPr lang="en-GB" sz="120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14) 66.5 cm</a:t>
            </a:r>
            <a:r>
              <a:rPr lang="en-GB" sz="120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15) 22.5 cm</a:t>
            </a:r>
            <a:r>
              <a:rPr lang="en-GB" sz="120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16) 69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17) 260 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en-GB" sz="1200" baseline="30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005" y="6562566"/>
            <a:ext cx="6972300" cy="164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Mastering – Find the area (remember your units)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18) 50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19) 71.29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20) 98.58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21) 117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22) 77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23) 46.6 cm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24) 34 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en-GB" sz="1200" baseline="30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125</Words>
  <Application>Microsoft Office PowerPoint</Application>
  <PresentationFormat>Custom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17</cp:revision>
  <dcterms:created xsi:type="dcterms:W3CDTF">2016-12-19T16:50:17Z</dcterms:created>
  <dcterms:modified xsi:type="dcterms:W3CDTF">2017-06-22T12:50:31Z</dcterms:modified>
</cp:coreProperties>
</file>