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 varScale="1">
        <p:scale>
          <a:sx n="45" d="100"/>
          <a:sy n="45" d="100"/>
        </p:scale>
        <p:origin x="2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2" name="Picture 214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21" y="228566"/>
            <a:ext cx="7211431" cy="2876951"/>
          </a:xfrm>
          <a:prstGeom prst="rect">
            <a:avLst/>
          </a:prstGeom>
        </p:spPr>
      </p:pic>
      <p:pic>
        <p:nvPicPr>
          <p:cNvPr id="2143" name="Picture 214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52" y="3105517"/>
            <a:ext cx="7116168" cy="2848373"/>
          </a:xfrm>
          <a:prstGeom prst="rect">
            <a:avLst/>
          </a:prstGeom>
        </p:spPr>
      </p:pic>
      <p:pic>
        <p:nvPicPr>
          <p:cNvPr id="32" name="Picture 31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52" y="5982468"/>
            <a:ext cx="7068536" cy="401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3688" y="189115"/>
            <a:ext cx="6972300" cy="27432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u="sng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Developing 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Alternate Process 20"/>
          <p:cNvSpPr/>
          <p:nvPr/>
        </p:nvSpPr>
        <p:spPr>
          <a:xfrm>
            <a:off x="451803" y="532015"/>
            <a:ext cx="1983105" cy="228600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4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Acute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Right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Obtuse 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24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Reflex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11108" y="546620"/>
            <a:ext cx="1906270" cy="13716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Which of these lines are parallel?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and D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 and E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43108" y="534555"/>
            <a:ext cx="1906270" cy="13716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Which of these lines are parallel?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X = 54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X=18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X=72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X=66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0688" y="3160915"/>
            <a:ext cx="6972300" cy="27432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Securing 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X=102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Y=88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1) 720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 startAt="2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540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 startAt="2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1440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 startAt="2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17640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135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140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160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60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45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165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0053" y="6150956"/>
            <a:ext cx="6972300" cy="38868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Mastering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Square and Rhombus = 54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3240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60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10440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8640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62</Words>
  <Application>Microsoft Office PowerPoint</Application>
  <PresentationFormat>Custom</PresentationFormat>
  <Paragraphs>71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Brodie Burton</cp:lastModifiedBy>
  <cp:revision>17</cp:revision>
  <dcterms:created xsi:type="dcterms:W3CDTF">2016-12-19T16:50:17Z</dcterms:created>
  <dcterms:modified xsi:type="dcterms:W3CDTF">2017-06-22T11:22:34Z</dcterms:modified>
</cp:coreProperties>
</file>