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80" d="100"/>
          <a:sy n="80" d="100"/>
        </p:scale>
        <p:origin x="1512" y="-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22/06/2017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9400" y="556737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  <a:tabLst>
                <a:tab pos="2057400" algn="l"/>
              </a:tabLs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Developing – One and two-digit addition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3+4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10+6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7+8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10+9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12+16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19+28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37+65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98+17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95+16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76+19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87+20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76+76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98+56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975" y="3389472"/>
            <a:ext cx="6972300" cy="2743200"/>
          </a:xfrm>
          <a:prstGeom prst="rect">
            <a:avLst/>
          </a:prstGeom>
          <a:noFill/>
          <a:ln w="28575">
            <a:solidFill>
              <a:srgbClr val="FF9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Securing – Two and three-digit addition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103+42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106+16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97+118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105+92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122+16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190+28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37+650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98+170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952+16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76+192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872+20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76+726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981+56</a:t>
            </a:r>
          </a:p>
          <a:p>
            <a:pPr marL="457200" indent="-228600"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7340" y="6248242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4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Mastering – Problem Solving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Ben buys a cake at £2.40 and a cup of tea at £0.80. How much did Ben spend?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Ben then buys a packet of crisps for £1.20, how much has he now spent?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Ben pays with a £5 note, how much change did he receive?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2a) Connor sells pizza for a living. On a Monday, he makes £106. On Tuesday, he makes £250 and on Wednesday he makes £405. How much did he make over these three days?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2b) He earns the same amount on Thursday as he did on the three previous days. How much has he now </a:t>
            </a:r>
            <a:r>
              <a:rPr lang="en-GB" sz="1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earnt</a:t>
            </a: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2c) On Friday, Saturday and Sunday, he earns £1089. How much has he </a:t>
            </a:r>
            <a:r>
              <a:rPr lang="en-GB" sz="14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earnt</a:t>
            </a: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all week?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 If the Gherkin is 180m, the Shard is 306m and Big Ben is 96m, how tall are they if you stack them one of top of the other? 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b) How tall is it if you also add the Eiffel Tower (300m)?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 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/>
          <p:nvPr/>
        </p:nvSpPr>
        <p:spPr>
          <a:xfrm>
            <a:off x="2669540" y="704692"/>
            <a:ext cx="1294765" cy="25171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32+45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40+63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27+48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87+9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22+46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19+76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90+65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54+17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95+46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76+59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57+56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7+76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84+56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Text Box 3"/>
          <p:cNvSpPr txBox="1"/>
          <p:nvPr/>
        </p:nvSpPr>
        <p:spPr>
          <a:xfrm>
            <a:off x="4959350" y="609442"/>
            <a:ext cx="1294765" cy="269621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32+4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19+63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72+84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76+92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12+83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79+28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57+55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48+87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95+16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76+69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83+28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73+76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19+56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45+76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4"/>
          <p:cNvSpPr txBox="1"/>
          <p:nvPr/>
        </p:nvSpPr>
        <p:spPr>
          <a:xfrm>
            <a:off x="2734310" y="3548222"/>
            <a:ext cx="1294765" cy="25171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302+425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405+623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217+458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827+129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222+746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139+976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920+625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514+127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995+436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763+509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527+546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739+716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834+566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Text Box 5"/>
          <p:cNvSpPr txBox="1"/>
          <p:nvPr/>
        </p:nvSpPr>
        <p:spPr>
          <a:xfrm>
            <a:off x="4744085" y="3435827"/>
            <a:ext cx="1294765" cy="269621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32+4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19+63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72+84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76+92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12+83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79+28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57+55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48+87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95+16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76+69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83+28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73+76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19+56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45+76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40379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4005" y="556737"/>
            <a:ext cx="6972300" cy="27432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  <a:tabLst>
                <a:tab pos="2057400" algn="l"/>
              </a:tabLs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Developing – One and two-digit addition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3+4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10+6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7+8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10+9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12+16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28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19+28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47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37+65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102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98+17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95+16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111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76+19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87+20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107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76+76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98+56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4005" y="3389472"/>
            <a:ext cx="6972300" cy="274320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Securing – Two and three-digit addition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103+42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106+16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97+118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215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105+92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197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122+16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190+28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218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37+650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687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98+170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268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952+16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968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76+192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268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872+20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892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76+726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802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981+56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1037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3370" y="6248242"/>
            <a:ext cx="6972300" cy="38868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Mastering – Problem Solving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Ben buys a cake at £2.40 and a cup of tea at £0.80. How much did Ben spend?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£3.20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Ben then buys a packet of crisps for £1.20, how much has he now spent?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£4.40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Ben pays with a £5 note, how much change did he receive?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£0.60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u="none" strike="noStrike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2a) Connor sells pizza for a living. On a Monday, he makes £106. On Tuesday, he makes £250 and on Wednesday he makes £405. How much did he make over these three days?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£761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2b) He earns the same amount on Thursday as he did on the three previous days. How much has he now </a:t>
            </a:r>
            <a:r>
              <a:rPr lang="en-GB" sz="12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earnt</a:t>
            </a: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£1522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2c) On Friday, Saturday and Sunday, he earns £1089. How much has he </a:t>
            </a:r>
            <a:r>
              <a:rPr lang="en-GB" sz="1200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earnt</a:t>
            </a: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all week?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£2611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3) If the Gherkin is 180m, the Shard is 306m and Big Ben is 96m, how tall are they if you stack them one of top of the other?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582m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b) How tall is it if you also add the Eiffel Tower (300m)?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882m</a:t>
            </a: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/>
          <p:nvPr/>
        </p:nvSpPr>
        <p:spPr>
          <a:xfrm>
            <a:off x="2684145" y="704692"/>
            <a:ext cx="1294765" cy="25171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32+45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77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40+63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103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27+48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75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87+9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22+46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68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19+76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90+65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155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54+17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71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95+46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141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76+59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135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57+56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113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7+76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83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84+56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140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" name="Text Box 3"/>
          <p:cNvSpPr txBox="1"/>
          <p:nvPr/>
        </p:nvSpPr>
        <p:spPr>
          <a:xfrm>
            <a:off x="4945380" y="609442"/>
            <a:ext cx="1804336" cy="266446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32+4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19+63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72+84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76+92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12+83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79+28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107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57+55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48+87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95+16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111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76+69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83+28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111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73+76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149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19+56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rabicPeriod"/>
            </a:pPr>
            <a:r>
              <a:rPr lang="en-GB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45+76 </a:t>
            </a:r>
            <a:r>
              <a:rPr lang="en-GB" sz="1200" dirty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121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4"/>
          <p:cNvSpPr txBox="1"/>
          <p:nvPr/>
        </p:nvSpPr>
        <p:spPr>
          <a:xfrm>
            <a:off x="2719070" y="3545682"/>
            <a:ext cx="1537335" cy="251714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302+425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727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405+623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1028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217+458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675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827+129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956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222+746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968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139+976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1115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920+625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1545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514+127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641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995+436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1431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763+509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1272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527+546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1073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739+716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1455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en-GB" sz="120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834+566 </a:t>
            </a:r>
            <a:r>
              <a:rPr lang="en-GB" sz="120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1400</a:t>
            </a:r>
            <a:endParaRPr lang="en-GB" sz="12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" name="Text Box 5"/>
          <p:cNvSpPr txBox="1"/>
          <p:nvPr/>
        </p:nvSpPr>
        <p:spPr>
          <a:xfrm>
            <a:off x="4945380" y="3436462"/>
            <a:ext cx="1551673" cy="269621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32+4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36</a:t>
            </a:r>
            <a:endParaRPr lang="en-GB" sz="12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19+63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82</a:t>
            </a:r>
            <a:endParaRPr lang="en-GB" sz="1200" dirty="0">
              <a:solidFill>
                <a:srgbClr val="FF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72+84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156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76+92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168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12+83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79+28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107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57+55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112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48+87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135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95+16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111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76+69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83+28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111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73+76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149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19+56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75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28600">
              <a:spcAft>
                <a:spcPts val="0"/>
              </a:spcAft>
              <a:buFont typeface="+mj-lt"/>
              <a:buAutoNum type="alphaLcParenR"/>
            </a:pPr>
            <a:r>
              <a:rPr lang="en-GB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45+76 </a:t>
            </a:r>
            <a:r>
              <a:rPr lang="en-GB" sz="1200" dirty="0" smtClean="0">
                <a:solidFill>
                  <a:srgbClr val="FF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121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065883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388</Words>
  <Application>Microsoft Office PowerPoint</Application>
  <PresentationFormat>Custom</PresentationFormat>
  <Paragraphs>204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Brodie Burton</cp:lastModifiedBy>
  <cp:revision>19</cp:revision>
  <dcterms:created xsi:type="dcterms:W3CDTF">2016-12-19T16:50:17Z</dcterms:created>
  <dcterms:modified xsi:type="dcterms:W3CDTF">2017-06-22T11:18:04Z</dcterms:modified>
</cp:coreProperties>
</file>