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10" d="100"/>
          <a:sy n="110" d="100"/>
        </p:scale>
        <p:origin x="792" y="-4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15440" y="237744"/>
                <a:ext cx="332356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Dividing Fractions</a:t>
                </a: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440" y="237744"/>
                <a:ext cx="3323560" cy="3242056"/>
              </a:xfrm>
              <a:prstGeom prst="rect">
                <a:avLst/>
              </a:prstGeom>
              <a:blipFill rotWithShape="0">
                <a:blip r:embed="rId3"/>
                <a:stretch>
                  <a:fillRect l="-362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04800" y="3593675"/>
                <a:ext cx="343786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Adding Fractions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437860" cy="3289725"/>
              </a:xfrm>
              <a:prstGeom prst="rect">
                <a:avLst/>
              </a:prstGeom>
              <a:blipFill rotWithShape="0">
                <a:blip r:embed="rId4"/>
                <a:stretch>
                  <a:fillRect l="-35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04800" y="6997274"/>
                <a:ext cx="343786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– Fill in the missing spaces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/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num>
                      <m:den/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/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/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</a:t>
                </a:r>
                <a:r>
                  <a:rPr lang="en-GB" sz="1600" dirty="0" smtClean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8</a:t>
                </a:r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97274"/>
                <a:ext cx="3437860" cy="3260895"/>
              </a:xfrm>
              <a:prstGeom prst="rect">
                <a:avLst/>
              </a:prstGeom>
              <a:blipFill rotWithShape="0">
                <a:blip r:embed="rId5"/>
                <a:stretch>
                  <a:fillRect l="-351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9610" y="237744"/>
                <a:ext cx="341305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Multiplying Fractions</a:t>
                </a: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		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		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0" y="237744"/>
                <a:ext cx="3413050" cy="3242056"/>
              </a:xfrm>
              <a:prstGeom prst="rect">
                <a:avLst/>
              </a:prstGeom>
              <a:blipFill rotWithShape="0">
                <a:blip r:embed="rId6"/>
                <a:stretch>
                  <a:fillRect l="-353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15440" y="3593675"/>
                <a:ext cx="332356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Subtracting Fractions</a:t>
                </a:r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440" y="3593675"/>
                <a:ext cx="3323560" cy="3289725"/>
              </a:xfrm>
              <a:prstGeom prst="rect">
                <a:avLst/>
              </a:prstGeom>
              <a:blipFill rotWithShape="0">
                <a:blip r:embed="rId7"/>
                <a:stretch>
                  <a:fillRect l="-362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15440" y="6997275"/>
                <a:ext cx="3315586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– Fill in the missing spaces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/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/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/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440" y="6997275"/>
                <a:ext cx="3315586" cy="3260895"/>
              </a:xfrm>
              <a:prstGeom prst="rect">
                <a:avLst/>
              </a:prstGeom>
              <a:blipFill rotWithShape="0">
                <a:blip r:embed="rId8"/>
                <a:stretch>
                  <a:fillRect l="-36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15440" y="237744"/>
                <a:ext cx="332356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Dividing Fractions</a:t>
                </a: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440" y="237744"/>
                <a:ext cx="3323560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362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3593675"/>
                <a:ext cx="343786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Adding Fractions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59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437860" cy="3289725"/>
              </a:xfrm>
              <a:prstGeom prst="rect">
                <a:avLst/>
              </a:prstGeom>
              <a:blipFill rotWithShape="0">
                <a:blip r:embed="rId3"/>
                <a:stretch>
                  <a:fillRect l="-35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4800" y="6997274"/>
                <a:ext cx="343786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– Fill in the missing spaces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</a:t>
                </a:r>
                <a:r>
                  <a:rPr lang="en-GB" sz="1600" dirty="0" smtClean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8</a:t>
                </a:r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97274"/>
                <a:ext cx="3437860" cy="3260895"/>
              </a:xfrm>
              <a:prstGeom prst="rect">
                <a:avLst/>
              </a:prstGeom>
              <a:blipFill rotWithShape="0">
                <a:blip r:embed="rId4"/>
                <a:stretch>
                  <a:fillRect l="-351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9610" y="237744"/>
                <a:ext cx="341305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Multiplying Fractions</a:t>
                </a: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		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		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0" y="237744"/>
                <a:ext cx="3413050" cy="3242056"/>
              </a:xfrm>
              <a:prstGeom prst="rect">
                <a:avLst/>
              </a:prstGeom>
              <a:blipFill rotWithShape="0">
                <a:blip r:embed="rId5"/>
                <a:stretch>
                  <a:fillRect l="-353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15440" y="3593675"/>
                <a:ext cx="332356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Subtracting Fractions</a:t>
                </a:r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440" y="3593675"/>
                <a:ext cx="3323560" cy="3289725"/>
              </a:xfrm>
              <a:prstGeom prst="rect">
                <a:avLst/>
              </a:prstGeom>
              <a:blipFill rotWithShape="0">
                <a:blip r:embed="rId6"/>
                <a:stretch>
                  <a:fillRect l="-362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915440" y="6997275"/>
                <a:ext cx="3315586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– Fill in the missing spaces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	8)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−−</m:t>
                    </m:r>
                    <m:f>
                      <m:f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440" y="6997275"/>
                <a:ext cx="3315586" cy="3260895"/>
              </a:xfrm>
              <a:prstGeom prst="rect">
                <a:avLst/>
              </a:prstGeom>
              <a:blipFill rotWithShape="0">
                <a:blip r:embed="rId7"/>
                <a:stretch>
                  <a:fillRect l="-36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87</Words>
  <Application>Microsoft Office PowerPoint</Application>
  <PresentationFormat>Custom</PresentationFormat>
  <Paragraphs>109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16</cp:revision>
  <dcterms:created xsi:type="dcterms:W3CDTF">2016-12-19T16:50:17Z</dcterms:created>
  <dcterms:modified xsi:type="dcterms:W3CDTF">2017-03-01T12:31:14Z</dcterms:modified>
</cp:coreProperties>
</file>